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66" r:id="rId3"/>
    <p:sldId id="264" r:id="rId4"/>
    <p:sldId id="273" r:id="rId5"/>
    <p:sldId id="277" r:id="rId6"/>
    <p:sldId id="265" r:id="rId7"/>
    <p:sldId id="279" r:id="rId8"/>
    <p:sldId id="278" r:id="rId9"/>
    <p:sldId id="269" r:id="rId10"/>
    <p:sldId id="270" r:id="rId11"/>
    <p:sldId id="275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57"/>
    <a:srgbClr val="FFFF00"/>
    <a:srgbClr val="0000C8"/>
    <a:srgbClr val="0000FE"/>
    <a:srgbClr val="0000B9"/>
    <a:srgbClr val="000080"/>
    <a:srgbClr val="9B9BFF"/>
    <a:srgbClr val="292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 autoAdjust="0"/>
    <p:restoredTop sz="94670" autoAdjust="0"/>
  </p:normalViewPr>
  <p:slideViewPr>
    <p:cSldViewPr>
      <p:cViewPr varScale="1">
        <p:scale>
          <a:sx n="100" d="100"/>
          <a:sy n="100" d="100"/>
        </p:scale>
        <p:origin x="84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ACD482-7360-4ACF-8838-D1D8589E62BE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F2A2E-1F68-4534-8682-806354D183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9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0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57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9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57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72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87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499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95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4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94B88-02A1-4E91-B781-0404E1D8B9F4}" type="datetimeFigureOut">
              <a:rPr lang="en-US" smtClean="0"/>
              <a:t>4/3/2018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7D903-CBF3-4F98-A501-9982F1A50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237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8535"/>
            <a:ext cx="7162800" cy="1143000"/>
          </a:xfrm>
        </p:spPr>
        <p:txBody>
          <a:bodyPr>
            <a:normAutofit/>
          </a:bodyPr>
          <a:lstStyle/>
          <a:p>
            <a:r>
              <a:rPr lang="en-US" sz="56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What Do We Do Now?</a:t>
            </a:r>
            <a:endParaRPr lang="en-US" sz="56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76400" y="1295400"/>
            <a:ext cx="7010400" cy="5562600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6500" b="1" i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Jonah prayed. </a:t>
            </a:r>
          </a:p>
          <a:p>
            <a:pPr marL="0" indent="0">
              <a:buNone/>
            </a:pP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“In my distress I called to the Lord, and He answered me. From the depths of the grave I called for help, and you listened to my cry.” </a:t>
            </a:r>
          </a:p>
          <a:p>
            <a:pPr marL="0" indent="0" algn="r">
              <a:buNone/>
            </a:pP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(Jonah 2:2)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74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8535"/>
            <a:ext cx="7162800" cy="1143000"/>
          </a:xfrm>
        </p:spPr>
        <p:txBody>
          <a:bodyPr>
            <a:normAutofit/>
          </a:bodyPr>
          <a:lstStyle/>
          <a:p>
            <a:r>
              <a:rPr lang="en-US" sz="56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What Do We Do Now?</a:t>
            </a:r>
            <a:endParaRPr lang="en-US" sz="56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76400" y="1295400"/>
            <a:ext cx="7010400" cy="55626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5500" b="1" i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Jonah prayed.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7000" b="1" i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God pursued!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659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1880" y="304800"/>
            <a:ext cx="6091520" cy="1143000"/>
          </a:xfrm>
        </p:spPr>
        <p:txBody>
          <a:bodyPr>
            <a:noAutofit/>
          </a:bodyPr>
          <a:lstStyle/>
          <a:p>
            <a:pPr algn="l">
              <a:lnSpc>
                <a:spcPct val="80000"/>
              </a:lnSpc>
            </a:pPr>
            <a:r>
              <a:rPr lang="en-US" sz="56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Our God of </a:t>
            </a:r>
            <a:br>
              <a:rPr lang="en-US" sz="56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56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Second Chances</a:t>
            </a:r>
            <a:endParaRPr lang="en-US" sz="56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76400" y="1905000"/>
            <a:ext cx="7315200" cy="4800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sz="54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Jonah is delivered and God calls him AGAIN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54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 prodigal </a:t>
            </a:r>
            <a:r>
              <a:rPr lang="en-US" sz="54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son </a:t>
            </a:r>
            <a: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/>
            </a:r>
            <a:b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(</a:t>
            </a:r>
            <a:r>
              <a:rPr lang="en-US" sz="44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Luke 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15:11-32)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54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Peter reinstated </a:t>
            </a:r>
            <a: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/>
            </a:r>
            <a:b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(John 21:15-19) </a:t>
            </a:r>
            <a:endParaRPr lang="en-US" sz="44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440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0299" y="762000"/>
            <a:ext cx="10224598" cy="4326020"/>
          </a:xfrm>
          <a:prstGeom prst="rect">
            <a:avLst/>
          </a:prstGeom>
          <a:effectLst>
            <a:glow>
              <a:schemeClr val="bg1"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411499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667000"/>
            <a:ext cx="6858000" cy="1143000"/>
          </a:xfrm>
        </p:spPr>
        <p:txBody>
          <a:bodyPr>
            <a:noAutofit/>
          </a:bodyPr>
          <a:lstStyle/>
          <a:p>
            <a:pPr>
              <a:lnSpc>
                <a:spcPct val="75000"/>
              </a:lnSpc>
            </a:pPr>
            <a:r>
              <a:rPr lang="en-US" sz="12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Jonah Chapter 1</a:t>
            </a:r>
            <a:endParaRPr lang="en-US" sz="12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54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321949"/>
            <a:ext cx="6705600" cy="1143000"/>
          </a:xfrm>
        </p:spPr>
        <p:txBody>
          <a:bodyPr>
            <a:noAutofit/>
          </a:bodyPr>
          <a:lstStyle/>
          <a:p>
            <a:r>
              <a:rPr lang="en-US" sz="12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Nineveh</a:t>
            </a:r>
            <a:endParaRPr lang="en-US" sz="12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0" y="3733800"/>
            <a:ext cx="7391400" cy="762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55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(</a:t>
            </a:r>
            <a:r>
              <a:rPr lang="en-US" sz="5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what God is telling you)</a:t>
            </a:r>
            <a:endParaRPr lang="en-US" sz="5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149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867" y="0"/>
            <a:ext cx="5486400" cy="1143000"/>
          </a:xfrm>
        </p:spPr>
        <p:txBody>
          <a:bodyPr>
            <a:normAutofit/>
          </a:bodyPr>
          <a:lstStyle/>
          <a:p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Jonah 1:3</a:t>
            </a:r>
            <a:endParaRPr lang="en-US" sz="6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752600" y="1066800"/>
            <a:ext cx="7239000" cy="5059363"/>
          </a:xfrm>
        </p:spPr>
        <p:txBody>
          <a:bodyPr>
            <a:noAutofit/>
          </a:bodyPr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But Jonah ran away from 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/>
            </a:r>
            <a:b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 </a:t>
            </a: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Lord and headed for </a:t>
            </a:r>
            <a:r>
              <a:rPr lang="en-US" sz="4800" b="1" dirty="0" err="1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Tarshish</a:t>
            </a: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. He went down 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to </a:t>
            </a: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Joppa, where he found 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a </a:t>
            </a: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ship bound for that port. After paying the fare, he went aboard and sailed 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for </a:t>
            </a:r>
            <a:r>
              <a:rPr lang="en-US" sz="4800" b="1" dirty="0" err="1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Tarshish</a:t>
            </a: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to flee from </a:t>
            </a:r>
            <a:r>
              <a:rPr lang="en-US" sz="48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the </a:t>
            </a:r>
            <a:r>
              <a:rPr lang="en-US" sz="48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Lord.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6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7239000" cy="990600"/>
          </a:xfrm>
        </p:spPr>
        <p:txBody>
          <a:bodyPr>
            <a:noAutofit/>
          </a:bodyPr>
          <a:lstStyle/>
          <a:p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Running from God</a:t>
            </a:r>
            <a:endParaRPr lang="en-US" sz="6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00200" y="1295400"/>
            <a:ext cx="7467600" cy="5410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Rebellion</a:t>
            </a: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/>
            </a:r>
            <a:b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chose to disobey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Self-absorbed</a:t>
            </a: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 </a:t>
            </a:r>
            <a:b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pursued his own desire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Apathy</a:t>
            </a:r>
            <a: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/>
            </a:r>
            <a:br>
              <a:rPr lang="en-US" sz="6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</a:br>
            <a: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lack of concern or interest</a:t>
            </a:r>
            <a:endParaRPr lang="en-US" sz="5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45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52400"/>
            <a:ext cx="7239000" cy="990600"/>
          </a:xfrm>
        </p:spPr>
        <p:txBody>
          <a:bodyPr>
            <a:noAutofit/>
          </a:bodyPr>
          <a:lstStyle/>
          <a:p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Running from God</a:t>
            </a:r>
            <a:endParaRPr lang="en-US" sz="6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00200" y="1295400"/>
            <a:ext cx="7467600" cy="5410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Immediate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Gradual</a:t>
            </a:r>
            <a:endParaRPr lang="en-US" sz="5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071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321949"/>
            <a:ext cx="6705600" cy="1143000"/>
          </a:xfrm>
        </p:spPr>
        <p:txBody>
          <a:bodyPr>
            <a:noAutofit/>
          </a:bodyPr>
          <a:lstStyle/>
          <a:p>
            <a:r>
              <a:rPr lang="en-US" sz="12000" b="1" dirty="0" err="1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Tarshish</a:t>
            </a:r>
            <a:endParaRPr lang="en-US" sz="12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0" y="3733800"/>
            <a:ext cx="7239000" cy="762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5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(away from God)</a:t>
            </a:r>
            <a:endParaRPr lang="en-US" sz="5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14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867" y="0"/>
            <a:ext cx="5486400" cy="1143000"/>
          </a:xfrm>
        </p:spPr>
        <p:txBody>
          <a:bodyPr>
            <a:normAutofit/>
          </a:bodyPr>
          <a:lstStyle/>
          <a:p>
            <a:r>
              <a:rPr lang="en-US" sz="65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Our </a:t>
            </a:r>
            <a:r>
              <a:rPr lang="en-US" sz="6500" b="1" dirty="0" err="1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Tarshish</a:t>
            </a:r>
            <a:endParaRPr lang="en-US" sz="65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676400" y="1219200"/>
            <a:ext cx="7010400" cy="51816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sz="5000" b="1" dirty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Relationships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Our own interests and agendas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Cares of this world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Don’t want to change our behavior</a:t>
            </a:r>
          </a:p>
          <a:p>
            <a:pPr>
              <a:lnSpc>
                <a:spcPct val="80000"/>
              </a:lnSpc>
              <a:spcBef>
                <a:spcPts val="1200"/>
              </a:spcBef>
            </a:pPr>
            <a:r>
              <a:rPr lang="en-US" sz="5000" b="1" dirty="0" smtClean="0">
                <a:solidFill>
                  <a:schemeClr val="bg1"/>
                </a:solidFill>
                <a:effectLst>
                  <a:glow rad="127000">
                    <a:srgbClr val="0000C8">
                      <a:alpha val="80000"/>
                    </a:srgbClr>
                  </a:glow>
                </a:effectLst>
              </a:rPr>
              <a:t>Don’t want to be on mission</a:t>
            </a:r>
            <a:endParaRPr lang="en-US" sz="5000" b="1" dirty="0">
              <a:solidFill>
                <a:schemeClr val="bg1"/>
              </a:solidFill>
              <a:effectLst>
                <a:glow rad="127000">
                  <a:srgbClr val="0000C8">
                    <a:alpha val="80000"/>
                  </a:srgbClr>
                </a:glow>
              </a:effectLst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2302748" y="2159935"/>
            <a:ext cx="6133976" cy="2595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686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1969</TotalTime>
  <Words>129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Jonah Chapter 1</vt:lpstr>
      <vt:lpstr>Nineveh</vt:lpstr>
      <vt:lpstr>Jonah 1:3</vt:lpstr>
      <vt:lpstr>Running from God</vt:lpstr>
      <vt:lpstr>Running from God</vt:lpstr>
      <vt:lpstr>Tarshish</vt:lpstr>
      <vt:lpstr>Our Tarshish</vt:lpstr>
      <vt:lpstr>What Do We Do Now?</vt:lpstr>
      <vt:lpstr>What Do We Do Now?</vt:lpstr>
      <vt:lpstr>Our God of  Second Chances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McCracken</dc:creator>
  <cp:lastModifiedBy>Shawn McCracken</cp:lastModifiedBy>
  <cp:revision>58</cp:revision>
  <dcterms:created xsi:type="dcterms:W3CDTF">2014-12-29T14:44:11Z</dcterms:created>
  <dcterms:modified xsi:type="dcterms:W3CDTF">2018-04-03T16:45:13Z</dcterms:modified>
</cp:coreProperties>
</file>