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59" r:id="rId5"/>
    <p:sldId id="264" r:id="rId6"/>
    <p:sldId id="263" r:id="rId7"/>
    <p:sldId id="267" r:id="rId8"/>
    <p:sldId id="272" r:id="rId9"/>
    <p:sldId id="270" r:id="rId10"/>
    <p:sldId id="266" r:id="rId11"/>
    <p:sldId id="260" r:id="rId12"/>
    <p:sldId id="271" r:id="rId13"/>
    <p:sldId id="261" r:id="rId14"/>
    <p:sldId id="26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84" autoAdjust="0"/>
  </p:normalViewPr>
  <p:slideViewPr>
    <p:cSldViewPr>
      <p:cViewPr varScale="1">
        <p:scale>
          <a:sx n="67" d="100"/>
          <a:sy n="67" d="100"/>
        </p:scale>
        <p:origin x="-102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8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3E77-7A2B-43F9-A0F8-871B3E88620C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5F07-3146-47A1-9919-2417D5B99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Matthew </a:t>
            </a:r>
            <a:r>
              <a:rPr lang="en-US" sz="5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5:17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52400" y="1447799"/>
            <a:ext cx="8839200" cy="4343401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5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“</a:t>
            </a:r>
            <a:r>
              <a:rPr lang="en-US" sz="5000" b="1" u="sng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Do </a:t>
            </a:r>
            <a:r>
              <a:rPr lang="en-US" sz="5000" b="1" u="sng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not think</a:t>
            </a:r>
            <a:r>
              <a:rPr lang="en-US" sz="50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that I have come to abolish the Law or the Prophets; I have not come to abolish them but to fulfill them.”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0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Luke 24:44-45</a:t>
            </a:r>
            <a:endParaRPr lang="en-US" sz="50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371601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2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44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He said to them, “This is what I told you while I was still with you: Everything must be fulfilled that is written about me in the Law of Moses, the Prophets and the Psalms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.” </a:t>
            </a:r>
            <a:r>
              <a:rPr lang="en-US" sz="4200" b="1" baseline="30000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45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4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Then he opened their minds so they could understand the Scriptures.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57200"/>
            <a:ext cx="85344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Reasons </a:t>
            </a: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OT </a:t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is </a:t>
            </a: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not obsolete: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2133600"/>
            <a:ext cx="8686800" cy="2514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1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Jesus </a:t>
            </a:r>
            <a:r>
              <a:rPr lang="en-US" sz="11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reveals </a:t>
            </a:r>
            <a:r>
              <a:rPr lang="en-US" sz="11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/>
            </a:r>
            <a:br>
              <a:rPr lang="en-US" sz="11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</a:br>
            <a:r>
              <a:rPr lang="en-US" sz="11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the OT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 Corinthians 3:13-16</a:t>
            </a:r>
            <a:endParaRPr lang="en-US" sz="50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04800" y="1371601"/>
            <a:ext cx="8534400" cy="441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2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13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 are not like Moses, who would put a veil over his face to prevent the Israelites from seeing the end of what was passing away. </a:t>
            </a:r>
            <a:r>
              <a:rPr lang="en-US" sz="42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14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But their minds were made dull, </a:t>
            </a:r>
            <a:r>
              <a:rPr lang="en-US" sz="4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for to this day the same veil remains when the old covenant is read.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…</a:t>
            </a:r>
            <a:endParaRPr lang="en-US" sz="4200" b="1" dirty="0">
              <a:ln w="19050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0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2 Corinthians 3:13-16</a:t>
            </a:r>
            <a:endParaRPr lang="en-US" sz="50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04800" y="1371601"/>
            <a:ext cx="8534400" cy="441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…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It </a:t>
            </a:r>
            <a:r>
              <a:rPr lang="en-US" sz="4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has not been removed, because only in Christ is it taken away. </a:t>
            </a:r>
            <a:r>
              <a:rPr lang="en-US" sz="42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15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Even to this day when Moses is read, a veil covers their hearts. </a:t>
            </a:r>
            <a:r>
              <a:rPr lang="en-US" sz="42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16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But whenever anyone turns to the Lord, the veil is taken away.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Upcoming Weeks…</a:t>
            </a:r>
            <a:endParaRPr lang="en-US" sz="50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724401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200" b="1" u="sng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Week 2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: 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The OT Gospel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200" b="1" u="sng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Week 3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: 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OT Foreshadows of Jesus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200" b="1" u="sng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Week </a:t>
            </a:r>
            <a:r>
              <a:rPr lang="en-US" sz="4200" b="1" u="sng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4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: 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Jesus </a:t>
            </a:r>
            <a:r>
              <a:rPr lang="en-US" sz="4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in the Law AND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Grace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200" b="1" u="sng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Christmas Eve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: 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Jesus is Emmanuel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200" b="1" u="sng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Week 5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: 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OT </a:t>
            </a:r>
            <a:r>
              <a:rPr lang="en-US" sz="4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Prophecies of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Jesus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200" b="1" u="sng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Week 6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: 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OT </a:t>
            </a:r>
            <a:r>
              <a:rPr lang="en-US" sz="4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Names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&amp; </a:t>
            </a:r>
            <a:r>
              <a:rPr lang="en-US" sz="4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Titles of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Jesus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4200" b="1" u="sng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Week 7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: 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42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Jesus </a:t>
            </a:r>
            <a:r>
              <a:rPr lang="en-US" sz="42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52400">
                    <a:schemeClr val="tx1"/>
                  </a:glow>
                </a:effectLst>
              </a:rPr>
              <a:t>is the Sabbath</a:t>
            </a:r>
            <a:endParaRPr lang="en-US" sz="4200" b="1" dirty="0" smtClean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52400">
                  <a:schemeClr val="tx1"/>
                </a:glo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4200" b="1" dirty="0">
              <a:ln w="19050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7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177866" cy="68834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5640" y="1066800"/>
            <a:ext cx="4556846" cy="45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153400" cy="9144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5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Week One: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</a:br>
            <a:r>
              <a:rPr lang="en-US" sz="6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The OT is Not Obsolete </a:t>
            </a:r>
            <a:endParaRPr lang="en-US" sz="6500" b="1" dirty="0">
              <a:ln w="19050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3" y="1143000"/>
            <a:ext cx="7257600" cy="23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Luke 24:13-32</a:t>
            </a:r>
            <a:endParaRPr lang="en-US" sz="65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27 And beginning with Moses and all the Prophets, he explained to them what was said in all the Scriptures concerning himself.</a:t>
            </a:r>
            <a:endParaRPr lang="en-US" sz="4500" b="1" dirty="0">
              <a:ln w="19050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4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1066800"/>
            <a:ext cx="8686800" cy="4038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5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MICRO 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&amp;</a:t>
            </a:r>
            <a:r>
              <a:rPr lang="en-US" sz="125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5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MACRO</a:t>
            </a:r>
            <a:endParaRPr lang="en-US" sz="12500" b="1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57200"/>
            <a:ext cx="85344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Reasons </a:t>
            </a: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OT </a:t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is </a:t>
            </a: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not obsolete: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2133600"/>
            <a:ext cx="8686800" cy="2514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The </a:t>
            </a:r>
            <a:r>
              <a:rPr lang="en-US" sz="10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OT reveals God </a:t>
            </a:r>
            <a:r>
              <a:rPr lang="en-US" sz="9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&amp;</a:t>
            </a:r>
            <a:r>
              <a:rPr lang="en-US" sz="100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 Jesus </a:t>
            </a:r>
            <a:endParaRPr lang="en-US" sz="10000" b="1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John 5:39-40,46</a:t>
            </a:r>
            <a:endParaRPr lang="en-US" sz="50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1371601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2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39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You 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study the 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Scriptures diligently because you think that in them you have eternal life. These are the very Scriptures that testify about me, </a:t>
            </a:r>
            <a:r>
              <a:rPr lang="en-US" sz="42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40 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yet you refuse to come to me to have life. </a:t>
            </a:r>
            <a:endParaRPr lang="en-US" sz="4200" b="1" dirty="0" smtClean="0">
              <a:ln w="19050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42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46</a:t>
            </a:r>
            <a:r>
              <a:rPr lang="en-US" sz="42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 </a:t>
            </a:r>
            <a:r>
              <a:rPr lang="en-US" sz="4200" b="1" dirty="0">
                <a:ln w="19050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</a:rPr>
              <a:t>If you believed Moses, you would believe me, for he wrote about me.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57200"/>
            <a:ext cx="85344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Reasons </a:t>
            </a: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OT </a:t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is </a:t>
            </a: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not obsolete: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2667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95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Jesus </a:t>
            </a:r>
            <a:r>
              <a:rPr lang="en-US" sz="85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&amp;</a:t>
            </a:r>
            <a:r>
              <a:rPr lang="en-US" sz="9500" b="1" dirty="0" smtClean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 the Apostles quote </a:t>
            </a:r>
            <a:r>
              <a:rPr lang="en-US" sz="95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the OT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2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57200"/>
            <a:ext cx="85344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Reasons </a:t>
            </a: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OT </a:t>
            </a:r>
            <a:b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is </a:t>
            </a:r>
            <a:r>
              <a:rPr lang="en-US" sz="6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not obsolete: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2133600"/>
            <a:ext cx="8686800" cy="2514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1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Jesus fulfills </a:t>
            </a:r>
            <a:br>
              <a:rPr lang="en-US" sz="11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</a:br>
            <a:r>
              <a:rPr lang="en-US" sz="11000" b="1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</a:rPr>
              <a:t>the OT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5924661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365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Luke 24:13-32</vt:lpstr>
      <vt:lpstr>PowerPoint Presentation</vt:lpstr>
      <vt:lpstr>Reasons the OT  is not obsolete:</vt:lpstr>
      <vt:lpstr>John 5:39-40,46</vt:lpstr>
      <vt:lpstr>Reasons the OT  is not obsolete:</vt:lpstr>
      <vt:lpstr>Reasons the OT  is not obsolete:</vt:lpstr>
      <vt:lpstr>Matthew 5:17</vt:lpstr>
      <vt:lpstr>Luke 24:44-45</vt:lpstr>
      <vt:lpstr>Reasons the OT  is not obsolete:</vt:lpstr>
      <vt:lpstr>2 Corinthians 3:13-16</vt:lpstr>
      <vt:lpstr>2 Corinthians 3:13-16</vt:lpstr>
      <vt:lpstr>Upcoming Weeks…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50</cp:revision>
  <dcterms:created xsi:type="dcterms:W3CDTF">2014-11-24T15:05:13Z</dcterms:created>
  <dcterms:modified xsi:type="dcterms:W3CDTF">2014-11-30T11:07:26Z</dcterms:modified>
</cp:coreProperties>
</file>