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8" r:id="rId3"/>
    <p:sldId id="270" r:id="rId4"/>
    <p:sldId id="271" r:id="rId5"/>
    <p:sldId id="272" r:id="rId6"/>
    <p:sldId id="273" r:id="rId7"/>
    <p:sldId id="274" r:id="rId8"/>
    <p:sldId id="281" r:id="rId9"/>
    <p:sldId id="266" r:id="rId10"/>
    <p:sldId id="277" r:id="rId11"/>
    <p:sldId id="280" r:id="rId12"/>
    <p:sldId id="276" r:id="rId13"/>
    <p:sldId id="278" r:id="rId14"/>
    <p:sldId id="27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BC"/>
    <a:srgbClr val="0D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0" autoAdjust="0"/>
    <p:restoredTop sz="94660"/>
  </p:normalViewPr>
  <p:slideViewPr>
    <p:cSldViewPr>
      <p:cViewPr>
        <p:scale>
          <a:sx n="90" d="100"/>
          <a:sy n="90" d="100"/>
        </p:scale>
        <p:origin x="-16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8674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read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study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marL="457200" lvl="1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900" b="1" u="sng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Best elements for </a:t>
            </a:r>
            <a:r>
              <a:rPr lang="en-US" sz="3900" b="1" u="sng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Bible </a:t>
            </a:r>
            <a:r>
              <a:rPr lang="en-US" sz="3900" b="1" u="sng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study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:</a:t>
            </a:r>
            <a:endParaRPr lang="en-US" sz="39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Whenever &amp;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wherever you can be consistent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Where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 can concentrate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Where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 have tools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When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 can be alert and not tired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Routines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are often helpful (just so long as it does not become ‘works’)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Transformative nature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8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7150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read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study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900" b="1" u="sng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Written in different literary styles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:</a:t>
            </a:r>
          </a:p>
          <a:p>
            <a:pPr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Historical narratives</a:t>
            </a:r>
          </a:p>
          <a:p>
            <a:pPr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Prophecy</a:t>
            </a:r>
          </a:p>
          <a:p>
            <a:pPr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Poetry </a:t>
            </a: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&amp; 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Wisdom</a:t>
            </a:r>
          </a:p>
          <a:p>
            <a:pPr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Wisdom Literature</a:t>
            </a:r>
          </a:p>
          <a:p>
            <a:pPr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Epistles</a:t>
            </a:r>
          </a:p>
          <a:p>
            <a:pPr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Apocalyptic Literature</a:t>
            </a:r>
            <a:endParaRPr lang="en-US" sz="39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Transformative nature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7150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read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study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memorize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marL="0" indent="0">
              <a:lnSpc>
                <a:spcPct val="90000"/>
              </a:lnSpc>
              <a:spcBef>
                <a:spcPts val="2000"/>
              </a:spcBef>
              <a:buNone/>
            </a:pPr>
            <a:r>
              <a:rPr lang="en-US" sz="3900" b="1" u="sng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Psalm 119:11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</a:t>
            </a: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have hidden your word in my heart that I might not sin against you.</a:t>
            </a:r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Transformative nature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0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7150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read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study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memorize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meditate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on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pray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listen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to Scripture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900" b="1" u="sng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Romans 10:17</a:t>
            </a:r>
            <a:r>
              <a:rPr lang="en-US" sz="28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(NASB) </a:t>
            </a:r>
            <a:br>
              <a:rPr lang="en-US" sz="28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So </a:t>
            </a: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faith comes from hearing, and hearing by the word 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of </a:t>
            </a: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Christ.</a:t>
            </a:r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Transformative nature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8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7150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read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study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memorize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meditate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on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pray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listen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to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respond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to Scripture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It’s important to </a:t>
            </a:r>
            <a:r>
              <a:rPr lang="en-US" sz="3900" b="1" dirty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teach</a:t>
            </a: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Scripture</a:t>
            </a:r>
          </a:p>
          <a:p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Transformative nature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5800" y="4191000"/>
            <a:ext cx="42672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3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What’s the use of reading the Bible?</a:t>
            </a:r>
            <a:endParaRPr lang="en-US" sz="5300" b="1" dirty="0">
              <a:ln w="15875">
                <a:noFill/>
              </a:ln>
              <a:solidFill>
                <a:srgbClr val="000099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2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5800" y="4191000"/>
            <a:ext cx="42672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Week 1:</a:t>
            </a:r>
            <a:b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The Transformative Word of God</a:t>
            </a:r>
            <a:endParaRPr lang="en-US" b="1" dirty="0">
              <a:ln w="15875">
                <a:noFill/>
              </a:ln>
              <a:solidFill>
                <a:srgbClr val="000099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0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334000"/>
          </a:xfrm>
        </p:spPr>
        <p:txBody>
          <a:bodyPr>
            <a:normAutofit/>
          </a:bodyPr>
          <a:lstStyle/>
          <a:p>
            <a:pPr marL="57150" indent="0" algn="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3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foundation of any healthy relationship is </a:t>
            </a:r>
            <a:r>
              <a:rPr lang="en-US" sz="43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communication</a:t>
            </a:r>
          </a:p>
          <a:p>
            <a:pPr marL="457200" lvl="1" indent="0" algn="r">
              <a:lnSpc>
                <a:spcPct val="90000"/>
              </a:lnSpc>
              <a:spcBef>
                <a:spcPts val="1000"/>
              </a:spcBef>
              <a:buNone/>
            </a:pPr>
            <a:endParaRPr lang="en-US" sz="38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0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 Peter 1:16-21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Word of God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70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 Timothy 3:14-17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 marL="5715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500" b="1" baseline="30000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14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But as for you, continue in what 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 have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learned and have firmly 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believed, knowing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from whom you 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learned it </a:t>
            </a:r>
            <a:r>
              <a:rPr lang="en-US" sz="3500" b="1" baseline="30000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15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and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how from childhood 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 have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been 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acquainted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with the sacred writings, which are able to make you wise 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for </a:t>
            </a:r>
            <a:r>
              <a:rPr lang="en-US" sz="3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salvation through faith in Christ Jesus. </a:t>
            </a:r>
            <a:r>
              <a:rPr lang="en-US" sz="3500" b="1" baseline="30000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16</a:t>
            </a:r>
            <a:r>
              <a:rPr lang="en-US" sz="35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5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All Scripture is breathed out by God and profitable for teaching, for reproof, for correction, and for training in righteousness, </a:t>
            </a:r>
            <a:r>
              <a:rPr lang="en-US" sz="3500" b="1" baseline="30000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17</a:t>
            </a:r>
            <a:r>
              <a:rPr lang="en-US" sz="35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that the man of God may be competent, equipped for every good work.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881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Hebrews 4:12-13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 marL="5715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100" b="1" baseline="30000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12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For 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word of God is </a:t>
            </a:r>
            <a:r>
              <a:rPr lang="en-US" sz="41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alive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</a:t>
            </a:r>
            <a:r>
              <a:rPr lang="en-US" sz="41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active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. Sharper than any </a:t>
            </a:r>
            <a: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1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double-edged 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sword, it </a:t>
            </a:r>
            <a:r>
              <a:rPr lang="en-US" sz="41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penetrates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even to </a:t>
            </a:r>
            <a:r>
              <a:rPr lang="en-US" sz="41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dividing soul and spirit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joints and marrow; it </a:t>
            </a:r>
            <a:r>
              <a:rPr lang="en-US" sz="41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judges the thoughts and attitudes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of the heart. </a:t>
            </a:r>
            <a:r>
              <a:rPr lang="en-US" sz="4100" b="1" baseline="30000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13</a:t>
            </a:r>
            <a:r>
              <a:rPr lang="en-US" sz="41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Nothing in all creation is hidden from God’s sight. Everything is uncovered and laid bare before the eyes of him to whom we must give account.</a:t>
            </a:r>
          </a:p>
        </p:txBody>
      </p:sp>
    </p:spTree>
    <p:extLst>
      <p:ext uri="{BB962C8B-B14F-4D97-AF65-F5344CB8AC3E}">
        <p14:creationId xmlns:p14="http://schemas.microsoft.com/office/powerpoint/2010/main" val="354882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12:47-48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 marL="5715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baseline="30000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47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“If anyone hears my words 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but does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not keep them, I do 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not judge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that person. For I did 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not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come to judge the world, but to save the world. </a:t>
            </a:r>
            <a:r>
              <a:rPr lang="en-US" sz="4200" b="1" baseline="30000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48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There is a judge 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for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one who rejects me and does 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not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accept my words; </a:t>
            </a:r>
            <a:r>
              <a:rPr lang="en-US" sz="42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very words </a:t>
            </a:r>
            <a:r>
              <a:rPr lang="en-US" sz="42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</a:t>
            </a:r>
            <a:r>
              <a:rPr lang="en-US" sz="42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have spoken will condemn them 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at the last day</a:t>
            </a:r>
            <a:r>
              <a:rPr lang="en-US" sz="42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.”</a:t>
            </a:r>
            <a:endParaRPr lang="en-US" sz="42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294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8:31-32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(NASB)</a:t>
            </a:r>
            <a:endParaRPr lang="en-US" sz="3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Autofit/>
          </a:bodyPr>
          <a:lstStyle/>
          <a:p>
            <a:pPr marL="5715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000" b="1" baseline="30000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31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So Jesus was saying to </a:t>
            </a: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those 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Jews who had </a:t>
            </a: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believed 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Him, “</a:t>
            </a:r>
            <a:r>
              <a:rPr lang="en-US" sz="50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If you </a:t>
            </a:r>
            <a:r>
              <a:rPr lang="en-US" sz="50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continue </a:t>
            </a:r>
            <a:r>
              <a:rPr lang="en-US" sz="50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in My word, then you are truly disciples of Mine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;</a:t>
            </a:r>
            <a:r>
              <a:rPr lang="en-US" sz="50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5000" b="1" baseline="30000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32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and you will know the truth, and the truth will make you free.”</a:t>
            </a:r>
          </a:p>
        </p:txBody>
      </p:sp>
    </p:spTree>
    <p:extLst>
      <p:ext uri="{BB962C8B-B14F-4D97-AF65-F5344CB8AC3E}">
        <p14:creationId xmlns:p14="http://schemas.microsoft.com/office/powerpoint/2010/main" val="3855389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8:31-32</a:t>
            </a:r>
            <a:r>
              <a:rPr lang="en-US" sz="3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(NASB)</a:t>
            </a:r>
            <a:endParaRPr lang="en-US" sz="3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Autofit/>
          </a:bodyPr>
          <a:lstStyle/>
          <a:p>
            <a:pPr marL="5715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000" b="1" baseline="30000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31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So Jesus was saying to </a:t>
            </a: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those 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Jews who had </a:t>
            </a: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believed 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Him, “If you </a:t>
            </a: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continue 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in My word, then you are truly disciples of Mine; </a:t>
            </a:r>
            <a:r>
              <a:rPr lang="en-US" sz="5000" b="1" baseline="30000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32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and </a:t>
            </a:r>
            <a:r>
              <a:rPr lang="en-US" sz="50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 will know the truth, and the truth will make you free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59918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7150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t’s important to </a:t>
            </a:r>
            <a:r>
              <a:rPr lang="en-US" sz="3900" b="1" dirty="0" smtClean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read</a:t>
            </a:r>
            <a:r>
              <a:rPr lang="en-US" sz="39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Scripture</a:t>
            </a:r>
          </a:p>
          <a:p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Transformative nature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8991600" cy="1870628"/>
          </a:xfrm>
          <a:prstGeom prst="rect">
            <a:avLst/>
          </a:prstGeom>
          <a:ln w="28575">
            <a:solidFill>
              <a:srgbClr val="0000BC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303</Words>
  <Application>Microsoft Office PowerPoint</Application>
  <PresentationFormat>On-screen Show (4:3)</PresentationFormat>
  <Paragraphs>72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Week 1: The Transformative Word of God</vt:lpstr>
      <vt:lpstr>The Word of God</vt:lpstr>
      <vt:lpstr>2 Timothy 3:14-17 </vt:lpstr>
      <vt:lpstr>Hebrews 4:12-13</vt:lpstr>
      <vt:lpstr>John 12:47-48</vt:lpstr>
      <vt:lpstr>John 8:31-32 (NASB)</vt:lpstr>
      <vt:lpstr>John 8:31-32 (NASB)</vt:lpstr>
      <vt:lpstr>Transformative nature</vt:lpstr>
      <vt:lpstr>Transformative nature</vt:lpstr>
      <vt:lpstr>Transformative nature</vt:lpstr>
      <vt:lpstr>Transformative nature</vt:lpstr>
      <vt:lpstr>Transformative nature</vt:lpstr>
      <vt:lpstr>Transformative nature</vt:lpstr>
      <vt:lpstr>What’s the use of reading the Bible?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40</cp:revision>
  <dcterms:created xsi:type="dcterms:W3CDTF">2015-12-02T18:43:37Z</dcterms:created>
  <dcterms:modified xsi:type="dcterms:W3CDTF">2016-01-03T00:08:34Z</dcterms:modified>
</cp:coreProperties>
</file>