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3" r:id="rId4"/>
    <p:sldId id="275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6" r:id="rId15"/>
    <p:sldId id="297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14399"/>
            <a:ext cx="11242557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of (</a:t>
            </a:r>
            <a:r>
              <a:rPr lang="en-US" sz="4500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Christ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which God gave him to show his servants what must soon take place…</a:t>
            </a:r>
          </a:p>
          <a:p>
            <a:pPr algn="l">
              <a:spcBef>
                <a:spcPts val="1200"/>
              </a:spcBef>
              <a:buClr>
                <a:srgbClr val="FFFF00"/>
              </a:buClr>
              <a:buSzPct val="100000"/>
            </a:pPr>
            <a:r>
              <a:rPr lang="en-US" sz="45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22:16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(NLT)</a:t>
            </a:r>
          </a:p>
          <a:p>
            <a:pPr algn="l"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“I, Jesus,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have sent my angel to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give you this message for the churches.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…”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is not as much the revelation 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 Christ as it is the revelation </a:t>
            </a:r>
            <a:r>
              <a:rPr lang="en-US" sz="45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about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 </a:t>
            </a:r>
          </a:p>
          <a:p>
            <a:pPr algn="l">
              <a:spcBef>
                <a:spcPts val="600"/>
              </a:spcBef>
              <a:buClr>
                <a:srgbClr val="FFFF00"/>
              </a:buClr>
              <a:buSzPct val="100000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14399"/>
            <a:ext cx="11242557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of (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Jesus Christ,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which God gave him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to show his servants what must soon take place…</a:t>
            </a:r>
          </a:p>
          <a:p>
            <a:pPr algn="l">
              <a:spcBef>
                <a:spcPts val="180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</a:t>
            </a:r>
            <a:r>
              <a:rPr lang="en-US" sz="45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 Christ</a:t>
            </a: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God is in a sense giving Him the full disclosure of what will happen in His glorification when He returns</a:t>
            </a:r>
          </a:p>
        </p:txBody>
      </p:sp>
    </p:spTree>
    <p:extLst>
      <p:ext uri="{BB962C8B-B14F-4D97-AF65-F5344CB8AC3E}">
        <p14:creationId xmlns:p14="http://schemas.microsoft.com/office/powerpoint/2010/main" val="12659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Philippians 2:8-11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3094" y="914399"/>
            <a:ext cx="11224956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8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being found in appearance as a man, he humbled himself by becoming obedient to death—even death on a cross! </a:t>
            </a: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9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Therefore God exalted him to the highest place and gave him the name that is above every name, </a:t>
            </a: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that at the name of Jesus every knee should bow, in heaven and on earth and under the earth,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11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every tongue acknowledge that Jesus Christ is Lord, to the glory of God the Father.</a:t>
            </a:r>
          </a:p>
        </p:txBody>
      </p:sp>
    </p:spTree>
    <p:extLst>
      <p:ext uri="{BB962C8B-B14F-4D97-AF65-F5344CB8AC3E}">
        <p14:creationId xmlns:p14="http://schemas.microsoft.com/office/powerpoint/2010/main" val="31412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14399"/>
            <a:ext cx="11242557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of (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Jesus Christ, which God gave him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show his servants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must soon take place…</a:t>
            </a:r>
          </a:p>
          <a:p>
            <a:pPr>
              <a:spcBef>
                <a:spcPts val="360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is 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 God 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Jesus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 has given </a:t>
            </a:r>
            <a:r>
              <a:rPr lang="en-US" sz="65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us</a:t>
            </a:r>
            <a:r>
              <a:rPr lang="en-US" sz="6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 right to see it</a:t>
            </a: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27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Titles and Descriptions of Jesus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914399"/>
            <a:ext cx="10822451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faithful witness</a:t>
            </a:r>
          </a:p>
          <a:p>
            <a:pPr lvl="1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Hebrews 1:3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Son is the radiance of God’s glory and the exact representation of his being, sustaining all things by his powerful word…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firstborn of the dead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ruler of the kings of the earth</a:t>
            </a:r>
          </a:p>
        </p:txBody>
      </p:sp>
    </p:spTree>
    <p:extLst>
      <p:ext uri="{BB962C8B-B14F-4D97-AF65-F5344CB8AC3E}">
        <p14:creationId xmlns:p14="http://schemas.microsoft.com/office/powerpoint/2010/main" val="10740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Titles and Descriptions of Jesus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914399"/>
            <a:ext cx="10822451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love</a:t>
            </a:r>
          </a:p>
          <a:p>
            <a:pPr lvl="1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* in the present tense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freedom</a:t>
            </a:r>
          </a:p>
          <a:p>
            <a:pPr lvl="1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 Peter 1:18-19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18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For you know that God paid a ransom to save you from the empty life you inherited from your ancestors… </a:t>
            </a: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19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 was (with) the precious blood of Christ, the sinless, spotless Lamb of God.</a:t>
            </a:r>
            <a:endParaRPr lang="en-US" sz="45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Titles and Descriptions of Jesus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914399"/>
            <a:ext cx="10822451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kingdom</a:t>
            </a:r>
          </a:p>
          <a:p>
            <a:pPr lvl="1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* He’s given us access</a:t>
            </a:r>
          </a:p>
          <a:p>
            <a:pPr marL="685800" indent="-685800"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eternity</a:t>
            </a:r>
          </a:p>
          <a:p>
            <a:pPr marL="685800" indent="-685800"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oneness with God</a:t>
            </a:r>
          </a:p>
          <a:p>
            <a:pPr lvl="1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* He is in control of history!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(past, present, and future)</a:t>
            </a:r>
          </a:p>
        </p:txBody>
      </p:sp>
    </p:spTree>
    <p:extLst>
      <p:ext uri="{BB962C8B-B14F-4D97-AF65-F5344CB8AC3E}">
        <p14:creationId xmlns:p14="http://schemas.microsoft.com/office/powerpoint/2010/main" val="30587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43" y="2646229"/>
            <a:ext cx="1074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coming again!</a:t>
            </a:r>
          </a:p>
        </p:txBody>
      </p:sp>
    </p:spTree>
    <p:extLst>
      <p:ext uri="{BB962C8B-B14F-4D97-AF65-F5344CB8AC3E}">
        <p14:creationId xmlns:p14="http://schemas.microsoft.com/office/powerpoint/2010/main" val="29401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coming again!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29208" y="914399"/>
            <a:ext cx="11307644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 660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prophecies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333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are about Christ</a:t>
            </a:r>
          </a:p>
          <a:p>
            <a:pPr marL="1143000" lvl="1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109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fulfilled at His first coming</a:t>
            </a:r>
          </a:p>
          <a:p>
            <a:pPr marL="1143000" lvl="1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224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at His second coming 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Bible mentions the second coming </a:t>
            </a:r>
            <a:b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8 x more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than the first coming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refers to His second coming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21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times</a:t>
            </a:r>
          </a:p>
          <a:p>
            <a:pPr marL="685800" indent="-685800" algn="l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 50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times we are told to be ready for His return</a:t>
            </a:r>
          </a:p>
        </p:txBody>
      </p:sp>
    </p:spTree>
    <p:extLst>
      <p:ext uri="{BB962C8B-B14F-4D97-AF65-F5344CB8AC3E}">
        <p14:creationId xmlns:p14="http://schemas.microsoft.com/office/powerpoint/2010/main" val="146564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343" y="2646229"/>
            <a:ext cx="1074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coming again!</a:t>
            </a:r>
          </a:p>
        </p:txBody>
      </p:sp>
    </p:spTree>
    <p:extLst>
      <p:ext uri="{BB962C8B-B14F-4D97-AF65-F5344CB8AC3E}">
        <p14:creationId xmlns:p14="http://schemas.microsoft.com/office/powerpoint/2010/main" val="494923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343" y="1657185"/>
            <a:ext cx="1074131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1: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is Revelation Really About?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1:1-8)</a:t>
            </a:r>
          </a:p>
        </p:txBody>
      </p:sp>
    </p:spTree>
    <p:extLst>
      <p:ext uri="{BB962C8B-B14F-4D97-AF65-F5344CB8AC3E}">
        <p14:creationId xmlns:p14="http://schemas.microsoft.com/office/powerpoint/2010/main" val="40232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14399"/>
            <a:ext cx="11242557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of (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Jesus Christ, which God gave him to show his servants what must soon take place…</a:t>
            </a:r>
          </a:p>
          <a:p>
            <a:pPr algn="l">
              <a:spcBef>
                <a:spcPts val="1200"/>
              </a:spcBef>
              <a:buClr>
                <a:srgbClr val="FFFF00"/>
              </a:buClr>
              <a:buSzPct val="100000"/>
            </a:pPr>
            <a:r>
              <a:rPr lang="en-US" sz="4500" i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apokalupsis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- to unveil or uncover; 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lifting up of a curtain so all can see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used of a person- means visible presence </a:t>
            </a:r>
          </a:p>
          <a:p>
            <a:pPr marL="685800" indent="-685800" algn="l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here it refers to both the book and the person of Christ</a:t>
            </a:r>
          </a:p>
        </p:txBody>
      </p:sp>
    </p:spTree>
    <p:extLst>
      <p:ext uri="{BB962C8B-B14F-4D97-AF65-F5344CB8AC3E}">
        <p14:creationId xmlns:p14="http://schemas.microsoft.com/office/powerpoint/2010/main" val="35608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1:1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94293" y="914399"/>
            <a:ext cx="11242557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revelation </a:t>
            </a:r>
            <a:r>
              <a:rPr lang="en-US" sz="45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</a:t>
            </a:r>
            <a:r>
              <a:rPr lang="en-US" sz="4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Christ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which God gave him to show his servants what must soon take place…</a:t>
            </a:r>
          </a:p>
          <a:p>
            <a:pPr algn="l">
              <a:spcBef>
                <a:spcPts val="600"/>
              </a:spcBef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the subject!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 just a revelation of future events, but the revelation of a Person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 learn things about Christ that we wouldn’t know if it weren’t for this book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if you miss Him, you've missed everything!</a:t>
            </a:r>
          </a:p>
        </p:txBody>
      </p:sp>
    </p:spTree>
    <p:extLst>
      <p:ext uri="{BB962C8B-B14F-4D97-AF65-F5344CB8AC3E}">
        <p14:creationId xmlns:p14="http://schemas.microsoft.com/office/powerpoint/2010/main" val="34884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Overview of Christ in Revelation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09127" y="914399"/>
            <a:ext cx="11027723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 1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John’s vision of Jesus in all His glory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Savior and King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coming again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exalted High Priest standing in the midst of the lampstands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Chapters 2 and 3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ministers to and scrutinizes His church </a:t>
            </a:r>
          </a:p>
          <a:p>
            <a:pPr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Overview of Christ in Revelation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09127" y="914399"/>
            <a:ext cx="11027723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Chapters 4 and 5 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the glorified Lamb and Lion in the midst of the throne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Chapters 6 through 18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Lamb opening the seven seals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the Lion in the midst of the nations of the world, judging</a:t>
            </a:r>
          </a:p>
          <a:p>
            <a:pPr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Overview of Christ in Revelation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09127" y="914399"/>
            <a:ext cx="11027723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 19  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the conquering King of Kings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returns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as the Heavenly Bridegroom at the marriage supper of the Lamb</a:t>
            </a:r>
          </a:p>
          <a:p>
            <a:pPr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 20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thousand-year reign of Christ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and the final judgment</a:t>
            </a:r>
          </a:p>
          <a:p>
            <a:pPr algn="l">
              <a:spcBef>
                <a:spcPts val="0"/>
              </a:spcBef>
              <a:buClr>
                <a:srgbClr val="FFFF00"/>
              </a:buClr>
              <a:buSzPct val="100000"/>
            </a:pPr>
            <a:endParaRPr lang="en-US" sz="45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5833" y="238123"/>
            <a:ext cx="11979479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500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Overview of Christ in Revelation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09127" y="914399"/>
            <a:ext cx="11027723" cy="59436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Chapters 21 and 22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is the light in eternal glory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Christ shining in the New Jerusalem</a:t>
            </a:r>
          </a:p>
          <a:p>
            <a:pPr marL="685800" indent="-685800" algn="l">
              <a:spcBef>
                <a:spcPts val="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Jesus is coming soon!</a:t>
            </a:r>
          </a:p>
          <a:p>
            <a:pPr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</a:pP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It’s all about Jesus Christ!</a:t>
            </a:r>
          </a:p>
          <a:p>
            <a:pPr algn="l">
              <a:spcBef>
                <a:spcPts val="2400"/>
              </a:spcBef>
              <a:buClr>
                <a:schemeClr val="accent6">
                  <a:lumMod val="60000"/>
                  <a:lumOff val="40000"/>
                </a:schemeClr>
              </a:buClr>
              <a:buSzPct val="125000"/>
            </a:pP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book of Revelation emphasizes both what He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is doing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what He </a:t>
            </a:r>
            <a:r>
              <a:rPr lang="en-US" sz="45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will do</a:t>
            </a:r>
          </a:p>
        </p:txBody>
      </p:sp>
    </p:spTree>
    <p:extLst>
      <p:ext uri="{BB962C8B-B14F-4D97-AF65-F5344CB8AC3E}">
        <p14:creationId xmlns:p14="http://schemas.microsoft.com/office/powerpoint/2010/main" val="14516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728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64</cp:revision>
  <dcterms:created xsi:type="dcterms:W3CDTF">2016-11-29T14:13:56Z</dcterms:created>
  <dcterms:modified xsi:type="dcterms:W3CDTF">2017-01-29T18:44:00Z</dcterms:modified>
</cp:coreProperties>
</file>