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307" r:id="rId3"/>
    <p:sldId id="269" r:id="rId4"/>
    <p:sldId id="270" r:id="rId5"/>
    <p:sldId id="312" r:id="rId6"/>
    <p:sldId id="318" r:id="rId7"/>
    <p:sldId id="313" r:id="rId8"/>
    <p:sldId id="314" r:id="rId9"/>
    <p:sldId id="319" r:id="rId10"/>
    <p:sldId id="310" r:id="rId11"/>
    <p:sldId id="326" r:id="rId12"/>
    <p:sldId id="321" r:id="rId13"/>
    <p:sldId id="320" r:id="rId14"/>
    <p:sldId id="316" r:id="rId15"/>
    <p:sldId id="317" r:id="rId16"/>
    <p:sldId id="324" r:id="rId17"/>
    <p:sldId id="322" r:id="rId18"/>
    <p:sldId id="323" r:id="rId19"/>
    <p:sldId id="325" r:id="rId20"/>
    <p:sldId id="28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802A"/>
    <a:srgbClr val="FE6C06"/>
    <a:srgbClr val="C364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8" autoAdjust="0"/>
    <p:restoredTop sz="94670" autoAdjust="0"/>
  </p:normalViewPr>
  <p:slideViewPr>
    <p:cSldViewPr>
      <p:cViewPr varScale="1">
        <p:scale>
          <a:sx n="65" d="100"/>
          <a:sy n="65" d="100"/>
        </p:scale>
        <p:origin x="-108" y="-10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5007-7D96-4AFE-999C-1C9AA72C3387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C2210-EF75-4FFF-9037-6349823C2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12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5007-7D96-4AFE-999C-1C9AA72C3387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C2210-EF75-4FFF-9037-6349823C2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576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5007-7D96-4AFE-999C-1C9AA72C3387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C2210-EF75-4FFF-9037-6349823C2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76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5007-7D96-4AFE-999C-1C9AA72C3387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C2210-EF75-4FFF-9037-6349823C2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96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5007-7D96-4AFE-999C-1C9AA72C3387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C2210-EF75-4FFF-9037-6349823C2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031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5007-7D96-4AFE-999C-1C9AA72C3387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C2210-EF75-4FFF-9037-6349823C2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71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5007-7D96-4AFE-999C-1C9AA72C3387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C2210-EF75-4FFF-9037-6349823C2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324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5007-7D96-4AFE-999C-1C9AA72C3387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C2210-EF75-4FFF-9037-6349823C2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00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5007-7D96-4AFE-999C-1C9AA72C3387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C2210-EF75-4FFF-9037-6349823C2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66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5007-7D96-4AFE-999C-1C9AA72C3387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C2210-EF75-4FFF-9037-6349823C2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19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C5007-7D96-4AFE-999C-1C9AA72C3387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C2210-EF75-4FFF-9037-6349823C2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46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C5007-7D96-4AFE-999C-1C9AA72C3387}" type="datetimeFigureOut">
              <a:rPr lang="en-US" smtClean="0"/>
              <a:t>8/8/2015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C2210-EF75-4FFF-9037-6349823C2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99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92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Light" pitchFamily="50" charset="0"/>
              </a:rPr>
              <a:t>Freedom</a:t>
            </a:r>
            <a:r>
              <a:rPr lang="en-US" sz="5000" b="1" i="1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Light" pitchFamily="50" charset="0"/>
              </a:rPr>
              <a:t>!</a:t>
            </a:r>
            <a:endParaRPr lang="en-US" sz="5000" b="1" i="1" dirty="0">
              <a:solidFill>
                <a:srgbClr val="FE80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Light" pitchFamily="50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9436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E802A"/>
              </a:buClr>
              <a:buNone/>
            </a:pPr>
            <a: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|Social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status </a:t>
            </a:r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(Body life)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FE802A"/>
              </a:buClr>
              <a:buNone/>
            </a:pPr>
            <a:r>
              <a:rPr lang="en-US" sz="50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in Christ Jesus neither circumcision nor uncircumcision has any value. The only thing that counts is </a:t>
            </a:r>
            <a:r>
              <a:rPr lang="en-US" sz="50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faith expressing itself through love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5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FE802A"/>
              </a:buClr>
              <a:buNone/>
            </a:pPr>
            <a:endParaRPr lang="en-US" sz="45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952739"/>
            <a:ext cx="3048000" cy="74197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0" y="6693878"/>
            <a:ext cx="59436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077200" y="6694150"/>
            <a:ext cx="1066800" cy="1571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0" y="762000"/>
            <a:ext cx="91440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71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Light" pitchFamily="50" charset="0"/>
              </a:rPr>
              <a:t>Freedom</a:t>
            </a:r>
            <a:r>
              <a:rPr lang="en-US" sz="5000" b="1" i="1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Light" pitchFamily="50" charset="0"/>
              </a:rPr>
              <a:t>!</a:t>
            </a:r>
            <a:endParaRPr lang="en-US" sz="5000" b="1" i="1" dirty="0">
              <a:solidFill>
                <a:srgbClr val="FE80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Light" pitchFamily="50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9436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E802A"/>
              </a:buClr>
              <a:buNone/>
            </a:pPr>
            <a: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|Social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status </a:t>
            </a:r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(Body life)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rgbClr val="FE802A"/>
              </a:buClr>
              <a:buNone/>
            </a:pPr>
            <a:r>
              <a:rPr lang="en-US" sz="44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You, my brothers, were called to be free. But do not use your freedom to indulge the sinful nature; </a:t>
            </a:r>
            <a:r>
              <a:rPr lang="en-US" sz="44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rather, serve one another in love. </a:t>
            </a:r>
            <a:r>
              <a:rPr lang="en-US" sz="44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r>
              <a:rPr lang="en-US" sz="44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entire law is summed up in a single command: “Love your neighbor as yourself.” </a:t>
            </a:r>
            <a:r>
              <a:rPr lang="en-US" sz="44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If you keep on biting and devouring each other, watch out or you will be destroyed by each other.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FE802A"/>
              </a:buClr>
              <a:buNone/>
            </a:pPr>
            <a:endParaRPr lang="en-US" sz="45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6693878"/>
            <a:ext cx="91440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0" y="762000"/>
            <a:ext cx="91440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809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Light" pitchFamily="50" charset="0"/>
              </a:rPr>
              <a:t>Freedom</a:t>
            </a:r>
            <a:r>
              <a:rPr lang="en-US" sz="5000" b="1" i="1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Light" pitchFamily="50" charset="0"/>
              </a:rPr>
              <a:t>!</a:t>
            </a:r>
            <a:endParaRPr lang="en-US" sz="5000" b="1" i="1" dirty="0">
              <a:solidFill>
                <a:srgbClr val="FE80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Light" pitchFamily="50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9436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E802A"/>
              </a:buClr>
              <a:buNone/>
            </a:pPr>
            <a: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|Social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status </a:t>
            </a:r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(Body life)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FE802A"/>
              </a:buClr>
              <a:buNone/>
            </a:pPr>
            <a:r>
              <a:rPr lang="en-US" sz="50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Christian 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freedom does not seek isolation but fellowship</a:t>
            </a:r>
            <a:endParaRPr lang="en-US" sz="45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952739"/>
            <a:ext cx="3048000" cy="74197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0" y="6693878"/>
            <a:ext cx="59436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077200" y="6694150"/>
            <a:ext cx="1066800" cy="1571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0" y="762000"/>
            <a:ext cx="91440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43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Light" pitchFamily="50" charset="0"/>
              </a:rPr>
              <a:t>Freedom</a:t>
            </a:r>
            <a:r>
              <a:rPr lang="en-US" sz="5000" b="1" i="1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Light" pitchFamily="50" charset="0"/>
              </a:rPr>
              <a:t>!</a:t>
            </a:r>
            <a:endParaRPr lang="en-US" sz="5000" b="1" i="1" dirty="0">
              <a:solidFill>
                <a:srgbClr val="FE80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Light" pitchFamily="50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9436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E802A"/>
              </a:buClr>
              <a:buNone/>
            </a:pPr>
            <a: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|Free from what?</a:t>
            </a:r>
            <a:endParaRPr lang="en-US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0050" lvl="1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E802A"/>
              </a:buClr>
              <a:buNone/>
            </a:pP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message of Paul is that we are bound 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to… </a:t>
            </a:r>
          </a:p>
          <a:p>
            <a:pPr marL="400050" lvl="1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E802A"/>
              </a:buClr>
              <a:buNone/>
            </a:pPr>
            <a:r>
              <a:rPr lang="en-US" sz="50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law and its 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curse</a:t>
            </a:r>
          </a:p>
          <a:p>
            <a:pPr marL="400050" lvl="1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E802A"/>
              </a:buClr>
              <a:buNone/>
            </a:pPr>
            <a:r>
              <a:rPr lang="en-US" sz="50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sin</a:t>
            </a:r>
          </a:p>
          <a:p>
            <a:pPr marL="400050" lvl="1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E802A"/>
              </a:buClr>
              <a:buNone/>
            </a:pPr>
            <a:r>
              <a:rPr lang="en-US" sz="50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self</a:t>
            </a:r>
          </a:p>
          <a:p>
            <a:pPr marL="400050" lvl="1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E802A"/>
              </a:buClr>
              <a:buNone/>
            </a:pPr>
            <a:r>
              <a:rPr lang="en-US" sz="50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our 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evil 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</a:t>
            </a:r>
            <a:endParaRPr lang="en-US" sz="5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952739"/>
            <a:ext cx="3048000" cy="74197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0" y="6693878"/>
            <a:ext cx="59436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077200" y="6694150"/>
            <a:ext cx="1066800" cy="1571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0" y="762000"/>
            <a:ext cx="91440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66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685800"/>
          </a:xfrm>
        </p:spPr>
        <p:txBody>
          <a:bodyPr>
            <a:noAutofit/>
          </a:bodyPr>
          <a:lstStyle/>
          <a:p>
            <a:r>
              <a:rPr lang="en-US" sz="34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Light" pitchFamily="50" charset="0"/>
              </a:rPr>
              <a:t>Small Things </a:t>
            </a:r>
            <a:r>
              <a:rPr lang="en-US" sz="4800" b="1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Light" pitchFamily="50" charset="0"/>
              </a:rPr>
              <a:t>Forfeit Freedom! </a:t>
            </a:r>
            <a:endParaRPr lang="en-US" sz="4800" b="1" dirty="0">
              <a:solidFill>
                <a:srgbClr val="FE80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Light" pitchFamily="50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9436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FE802A"/>
              </a:buClr>
              <a:buNone/>
            </a:pPr>
            <a:r>
              <a:rPr lang="en-US" sz="50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were running a good race. Who cut in on you and kept you from obeying the truth? </a:t>
            </a:r>
            <a:r>
              <a:rPr lang="en-US" sz="5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That kind of persuasion </a:t>
            </a:r>
            <a:r>
              <a:rPr lang="en-US" sz="50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not come from the one who calls you. </a:t>
            </a:r>
            <a:r>
              <a:rPr lang="en-US" sz="5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 </a:t>
            </a:r>
            <a:r>
              <a:rPr lang="en-US" sz="50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little yeast works through the whole batch of dough</a:t>
            </a:r>
            <a: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  <a:endParaRPr lang="en-US" sz="5000" dirty="0" smtClean="0">
              <a:solidFill>
                <a:srgbClr val="FE80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952739"/>
            <a:ext cx="3048000" cy="74197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0" y="6693878"/>
            <a:ext cx="59436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077200" y="6694150"/>
            <a:ext cx="1066800" cy="1571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0" y="762000"/>
            <a:ext cx="91440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78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9436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FE802A"/>
              </a:buClr>
              <a:buNone/>
            </a:pPr>
            <a: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it 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not come from 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God, just 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little of it will cause large 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problems</a:t>
            </a:r>
          </a:p>
          <a:p>
            <a:pPr marL="400050" lvl="1" indent="0">
              <a:lnSpc>
                <a:spcPct val="90000"/>
              </a:lnSpc>
              <a:spcBef>
                <a:spcPts val="0"/>
              </a:spcBef>
              <a:buClr>
                <a:srgbClr val="FE802A"/>
              </a:buClr>
              <a:buNone/>
            </a:pPr>
            <a:r>
              <a:rPr lang="en-US" sz="50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law </a:t>
            </a:r>
            <a:endParaRPr lang="en-US" sz="5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0050" lvl="1" indent="0">
              <a:lnSpc>
                <a:spcPct val="90000"/>
              </a:lnSpc>
              <a:spcBef>
                <a:spcPts val="0"/>
              </a:spcBef>
              <a:buClr>
                <a:srgbClr val="FE802A"/>
              </a:buClr>
              <a:buNone/>
            </a:pPr>
            <a: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</a:t>
            </a:r>
            <a:endParaRPr lang="en-US" sz="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0050" lvl="1" indent="0">
              <a:lnSpc>
                <a:spcPct val="90000"/>
              </a:lnSpc>
              <a:spcBef>
                <a:spcPts val="0"/>
              </a:spcBef>
              <a:buClr>
                <a:srgbClr val="FE802A"/>
              </a:buClr>
              <a:buNone/>
            </a:pPr>
            <a: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</a:t>
            </a:r>
            <a:endParaRPr lang="en-US" sz="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00050" lvl="1" indent="0">
              <a:lnSpc>
                <a:spcPct val="90000"/>
              </a:lnSpc>
              <a:spcBef>
                <a:spcPts val="0"/>
              </a:spcBef>
              <a:buClr>
                <a:srgbClr val="FE802A"/>
              </a:buClr>
              <a:buNone/>
            </a:pPr>
            <a: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evil world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FE802A"/>
              </a:buClr>
              <a:buNone/>
            </a:pPr>
            <a:endParaRPr lang="en-US" sz="5000" dirty="0" smtClean="0">
              <a:solidFill>
                <a:srgbClr val="FE80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952739"/>
            <a:ext cx="3048000" cy="74197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0" y="6693878"/>
            <a:ext cx="59436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077200" y="6694150"/>
            <a:ext cx="1066800" cy="1571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0" y="762000"/>
            <a:ext cx="91440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685800"/>
          </a:xfrm>
        </p:spPr>
        <p:txBody>
          <a:bodyPr>
            <a:noAutofit/>
          </a:bodyPr>
          <a:lstStyle/>
          <a:p>
            <a:r>
              <a:rPr lang="en-US" sz="34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Light" pitchFamily="50" charset="0"/>
              </a:rPr>
              <a:t>Small Things </a:t>
            </a:r>
            <a:r>
              <a:rPr lang="en-US" sz="4800" b="1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Light" pitchFamily="50" charset="0"/>
              </a:rPr>
              <a:t>Forfeit Freedom! </a:t>
            </a:r>
            <a:endParaRPr lang="en-US" sz="4800" b="1" dirty="0">
              <a:solidFill>
                <a:srgbClr val="FE80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168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9436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FE802A"/>
              </a:buClr>
              <a:buNone/>
            </a:pPr>
            <a: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it 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 not come from 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God, just 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little of it will 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forfeit our freedom in Christ:</a:t>
            </a:r>
          </a:p>
          <a:p>
            <a:pPr marL="400050" lvl="1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rgbClr val="FE802A"/>
              </a:buClr>
              <a:buNone/>
            </a:pPr>
            <a:r>
              <a:rPr lang="en-US" sz="42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…if you let yourselves be circumcised, </a:t>
            </a:r>
            <a:r>
              <a:rPr lang="en-US" sz="42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 will be of no value to you at all</a:t>
            </a:r>
            <a:r>
              <a:rPr lang="en-US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400050" lvl="1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rgbClr val="FE802A"/>
              </a:buClr>
              <a:buNone/>
            </a:pPr>
            <a:r>
              <a:rPr lang="en-US" sz="42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…trying </a:t>
            </a:r>
            <a:r>
              <a:rPr lang="en-US" sz="4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 justified by law have </a:t>
            </a:r>
            <a:r>
              <a:rPr lang="en-US" sz="42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been alienated from </a:t>
            </a:r>
            <a:r>
              <a:rPr lang="en-US" sz="42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</a:t>
            </a:r>
            <a:r>
              <a:rPr lang="en-US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400050" lvl="1" indent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rgbClr val="FE802A"/>
              </a:buClr>
              <a:buNone/>
            </a:pPr>
            <a:r>
              <a:rPr lang="en-US" sz="4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</a:t>
            </a:r>
            <a:r>
              <a:rPr lang="en-US" sz="4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</a:t>
            </a:r>
            <a:r>
              <a:rPr lang="en-US" sz="42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fallen away from grace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FE802A"/>
              </a:buClr>
              <a:buNone/>
            </a:pPr>
            <a:endParaRPr lang="en-US" sz="5000" dirty="0" smtClean="0">
              <a:solidFill>
                <a:srgbClr val="FE80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6693878"/>
            <a:ext cx="91440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0" y="762000"/>
            <a:ext cx="91440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685800"/>
          </a:xfrm>
        </p:spPr>
        <p:txBody>
          <a:bodyPr>
            <a:noAutofit/>
          </a:bodyPr>
          <a:lstStyle/>
          <a:p>
            <a:r>
              <a:rPr lang="en-US" sz="34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Light" pitchFamily="50" charset="0"/>
              </a:rPr>
              <a:t>Small Things </a:t>
            </a:r>
            <a:r>
              <a:rPr lang="en-US" sz="4800" b="1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Light" pitchFamily="50" charset="0"/>
              </a:rPr>
              <a:t>Forfeit Freedom! </a:t>
            </a:r>
            <a:endParaRPr lang="en-US" sz="4800" b="1" dirty="0">
              <a:solidFill>
                <a:srgbClr val="FE80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831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9436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FE802A"/>
              </a:buClr>
              <a:buNone/>
            </a:pPr>
            <a: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it does not come from God, just a little of it will forfeit our freedom in Christ:</a:t>
            </a:r>
          </a:p>
          <a:p>
            <a:pPr marL="400050" lvl="1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E802A"/>
              </a:buClr>
              <a:buNone/>
            </a:pPr>
            <a: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moral</a:t>
            </a:r>
          </a:p>
          <a:p>
            <a:pPr marL="400050" lvl="1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E802A"/>
              </a:buClr>
              <a:buNone/>
            </a:pPr>
            <a: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amoral</a:t>
            </a:r>
          </a:p>
          <a:p>
            <a:pPr marL="400050" lvl="1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E802A"/>
              </a:buClr>
              <a:buNone/>
            </a:pPr>
            <a: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immoral</a:t>
            </a:r>
            <a:endParaRPr lang="en-US" sz="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FE802A"/>
              </a:buClr>
              <a:buNone/>
            </a:pPr>
            <a:endParaRPr lang="en-US" sz="5000" dirty="0" smtClean="0">
              <a:solidFill>
                <a:srgbClr val="FE80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952739"/>
            <a:ext cx="3048000" cy="74197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0" y="6693878"/>
            <a:ext cx="59436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077200" y="6694150"/>
            <a:ext cx="1066800" cy="1571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0" y="762000"/>
            <a:ext cx="91440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685800"/>
          </a:xfrm>
        </p:spPr>
        <p:txBody>
          <a:bodyPr>
            <a:noAutofit/>
          </a:bodyPr>
          <a:lstStyle/>
          <a:p>
            <a:r>
              <a:rPr lang="en-US" sz="34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Light" pitchFamily="50" charset="0"/>
              </a:rPr>
              <a:t>Small Things </a:t>
            </a:r>
            <a:r>
              <a:rPr lang="en-US" sz="4800" b="1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Light" pitchFamily="50" charset="0"/>
              </a:rPr>
              <a:t>Forfeit Freedom! </a:t>
            </a:r>
            <a:endParaRPr lang="en-US" sz="4800" b="1" dirty="0">
              <a:solidFill>
                <a:srgbClr val="FE80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961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9436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E802A"/>
              </a:buClr>
              <a:buNone/>
            </a:pPr>
            <a:r>
              <a:rPr lang="en-US" sz="5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Corinthians 10:23-24 </a:t>
            </a:r>
            <a:endParaRPr lang="en-US" sz="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E802A"/>
              </a:buClr>
              <a:buNone/>
            </a:pPr>
            <a:r>
              <a:rPr lang="en-US" sz="50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“Everything </a:t>
            </a:r>
            <a:r>
              <a:rPr lang="en-US" sz="50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permissible”--</a:t>
            </a:r>
            <a:r>
              <a:rPr lang="en-US" sz="50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not everything is beneficial. </a:t>
            </a:r>
            <a: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“Everything </a:t>
            </a:r>
            <a:r>
              <a:rPr lang="en-US" sz="50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permissible”--</a:t>
            </a:r>
            <a:r>
              <a:rPr lang="en-US" sz="50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not everything is constructive. </a:t>
            </a:r>
            <a: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0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</a:t>
            </a:r>
            <a: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50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Nobody should seek his own good, but the good of others</a:t>
            </a:r>
            <a: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5000" dirty="0">
              <a:solidFill>
                <a:srgbClr val="FE80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952739"/>
            <a:ext cx="3048000" cy="74197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0" y="6693878"/>
            <a:ext cx="59436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077200" y="6694150"/>
            <a:ext cx="1066800" cy="1571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0" y="762000"/>
            <a:ext cx="91440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685800"/>
          </a:xfrm>
        </p:spPr>
        <p:txBody>
          <a:bodyPr>
            <a:noAutofit/>
          </a:bodyPr>
          <a:lstStyle/>
          <a:p>
            <a:r>
              <a:rPr lang="en-US" sz="34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Light" pitchFamily="50" charset="0"/>
              </a:rPr>
              <a:t>Small Things </a:t>
            </a:r>
            <a:r>
              <a:rPr lang="en-US" sz="4800" b="1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Light" pitchFamily="50" charset="0"/>
              </a:rPr>
              <a:t>Forfeit Freedom! </a:t>
            </a:r>
            <a:endParaRPr lang="en-US" sz="4800" b="1" dirty="0">
              <a:solidFill>
                <a:srgbClr val="FE80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554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Light" pitchFamily="50" charset="0"/>
              </a:rPr>
              <a:t>Our Prayer and Action</a:t>
            </a:r>
            <a:endParaRPr lang="en-US" sz="4800" b="1" dirty="0">
              <a:solidFill>
                <a:srgbClr val="FE80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Light" pitchFamily="50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943600"/>
          </a:xfrm>
        </p:spPr>
        <p:txBody>
          <a:bodyPr>
            <a:normAutofit lnSpcReduction="10000"/>
          </a:bodyPr>
          <a:lstStyle/>
          <a:p>
            <a:pPr marL="0" indent="0" algn="r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FE802A"/>
              </a:buClr>
              <a:buNone/>
            </a:pPr>
            <a: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“Catch 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us the foxes, </a:t>
            </a:r>
            <a:r>
              <a:rPr lang="en-US" sz="50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little foxes that ruin the vineyards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our vineyards that are in bloom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 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(Song of Solomon 2:15)</a:t>
            </a:r>
          </a:p>
          <a:p>
            <a:pPr marL="0" indent="0" algn="r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rgbClr val="FE802A"/>
              </a:buClr>
              <a:buNone/>
            </a:pPr>
            <a: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“It 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for freedom that Christ 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 us free. </a:t>
            </a:r>
            <a:r>
              <a:rPr lang="en-US" sz="50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 firm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then, and </a:t>
            </a:r>
            <a:r>
              <a:rPr lang="en-US" sz="50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let yourselves be burdened again by a yoke of slavery</a:t>
            </a:r>
            <a: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(Galatians 5:1)</a:t>
            </a:r>
            <a:endParaRPr lang="en-US" sz="4000" dirty="0" smtClean="0">
              <a:solidFill>
                <a:srgbClr val="FE80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0" y="6693878"/>
            <a:ext cx="91440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0" y="762000"/>
            <a:ext cx="91440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736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eedo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310095" y="-474785"/>
            <a:ext cx="13793498" cy="777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40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86200"/>
            <a:ext cx="6934200" cy="1752600"/>
          </a:xfrm>
        </p:spPr>
        <p:txBody>
          <a:bodyPr/>
          <a:lstStyle/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Week 10</a:t>
            </a:r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Small Things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Forfeit Freedom</a:t>
            </a:r>
            <a:r>
              <a:rPr lang="en-US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l">
              <a:lnSpc>
                <a:spcPct val="90000"/>
              </a:lnSpc>
              <a:spcBef>
                <a:spcPts val="0"/>
              </a:spcBef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(Galatians 5:1-15)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23" y="1629346"/>
            <a:ext cx="8163653" cy="198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0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Light" pitchFamily="50" charset="0"/>
              </a:rPr>
              <a:t>Freedom</a:t>
            </a:r>
            <a:r>
              <a:rPr lang="en-US" sz="5000" b="1" i="1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Light" pitchFamily="50" charset="0"/>
              </a:rPr>
              <a:t>!</a:t>
            </a:r>
            <a:endParaRPr lang="en-US" sz="5000" b="1" i="1" dirty="0">
              <a:solidFill>
                <a:srgbClr val="FE80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Light" pitchFamily="50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9436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FE802A"/>
              </a:buClr>
              <a:buNone/>
            </a:pPr>
            <a: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en-US" sz="50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status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FE802A"/>
              </a:buClr>
              <a:buNone/>
            </a:pPr>
            <a: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|Law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status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952739"/>
            <a:ext cx="3048000" cy="74197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0" y="6693878"/>
            <a:ext cx="59436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077200" y="6694150"/>
            <a:ext cx="1066800" cy="1571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0" y="762000"/>
            <a:ext cx="91440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732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Light" pitchFamily="50" charset="0"/>
              </a:rPr>
              <a:t>Freedom</a:t>
            </a:r>
            <a:r>
              <a:rPr lang="en-US" sz="5000" b="1" i="1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Light" pitchFamily="50" charset="0"/>
              </a:rPr>
              <a:t>!</a:t>
            </a:r>
            <a:endParaRPr lang="en-US" sz="5000" b="1" i="1" dirty="0">
              <a:solidFill>
                <a:srgbClr val="FE80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Light" pitchFamily="50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14400"/>
            <a:ext cx="8915400" cy="59436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FE802A"/>
              </a:buClr>
              <a:buNone/>
            </a:pPr>
            <a:r>
              <a:rPr lang="en-US" sz="50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|Holy Spirit 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(life in the Spirit)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E802A"/>
              </a:buClr>
              <a:buNone/>
            </a:pPr>
            <a:r>
              <a:rPr lang="en-US" sz="5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Corinthians 3:17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FE802A"/>
              </a:buClr>
              <a:buNone/>
            </a:pP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the Lord is the Spirit, and where the Spirit of the Lord is, there is freedom.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952739"/>
            <a:ext cx="3048000" cy="74197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0" y="6693878"/>
            <a:ext cx="59436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077200" y="6694150"/>
            <a:ext cx="1066800" cy="1571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0" y="762000"/>
            <a:ext cx="91440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4915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Light" pitchFamily="50" charset="0"/>
              </a:rPr>
              <a:t>Freedom</a:t>
            </a:r>
            <a:r>
              <a:rPr lang="en-US" sz="5000" b="1" i="1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Light" pitchFamily="50" charset="0"/>
              </a:rPr>
              <a:t>!</a:t>
            </a:r>
            <a:endParaRPr lang="en-US" sz="5000" b="1" i="1" dirty="0">
              <a:solidFill>
                <a:srgbClr val="FE80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Light" pitchFamily="50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9436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FE802A"/>
              </a:buClr>
              <a:buNone/>
            </a:pPr>
            <a:r>
              <a:rPr lang="en-US" sz="50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|Holy Spirit 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(life in the Spirit</a:t>
            </a:r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FE802A"/>
              </a:buClr>
              <a:buNone/>
            </a:pPr>
            <a:r>
              <a:rPr lang="en-US" sz="50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Spiritual freedom is not 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absolute 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of </a:t>
            </a:r>
            <a:r>
              <a:rPr lang="en-US" sz="5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one’s </a:t>
            </a:r>
            <a:r>
              <a:rPr lang="en-US" sz="5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life—an individual freedom </a:t>
            </a:r>
            <a:endParaRPr lang="en-US" sz="5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FE802A"/>
              </a:buClr>
              <a:buNone/>
            </a:pPr>
            <a: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not being 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 to do or be whatever we want (egocentric)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FE802A"/>
              </a:buClr>
              <a:buNone/>
            </a:pPr>
            <a:endParaRPr lang="en-US" sz="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952739"/>
            <a:ext cx="3048000" cy="74197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0" y="6693878"/>
            <a:ext cx="59436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077200" y="6694150"/>
            <a:ext cx="1066800" cy="1571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0" y="762000"/>
            <a:ext cx="91440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51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Light" pitchFamily="50" charset="0"/>
              </a:rPr>
              <a:t>Freedom</a:t>
            </a:r>
            <a:r>
              <a:rPr lang="en-US" sz="5000" b="1" i="1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Light" pitchFamily="50" charset="0"/>
              </a:rPr>
              <a:t>!</a:t>
            </a:r>
            <a:endParaRPr lang="en-US" sz="5000" b="1" i="1" dirty="0">
              <a:solidFill>
                <a:srgbClr val="FE80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Light" pitchFamily="50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14400"/>
            <a:ext cx="8915400" cy="59436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FE802A"/>
              </a:buClr>
              <a:buNone/>
            </a:pPr>
            <a:r>
              <a:rPr lang="en-US" sz="50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|Holy Spirit 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(life in the Spirit</a:t>
            </a:r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FE802A"/>
              </a:buClr>
              <a:buNone/>
            </a:pPr>
            <a: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</a:t>
            </a:r>
            <a:r>
              <a:rPr lang="en-US" sz="48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liberation 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do what God wants, to be what God wants, and to enjoy the life God 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gives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FE802A"/>
              </a:buClr>
              <a:buNone/>
            </a:pPr>
            <a:r>
              <a:rPr lang="en-US" sz="48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any finite thing be absolutely independent?”</a:t>
            </a:r>
          </a:p>
          <a:p>
            <a:pPr marL="0" indent="0" algn="r">
              <a:lnSpc>
                <a:spcPct val="90000"/>
              </a:lnSpc>
              <a:spcBef>
                <a:spcPts val="0"/>
              </a:spcBef>
              <a:buClr>
                <a:srgbClr val="FE802A"/>
              </a:buClr>
              <a:buNone/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-Mortimer Adler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E802A"/>
              </a:buClr>
              <a:buNone/>
            </a:pP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952739"/>
            <a:ext cx="3048000" cy="74197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0" y="6693878"/>
            <a:ext cx="59436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077200" y="6694150"/>
            <a:ext cx="1066800" cy="1571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0" y="762000"/>
            <a:ext cx="91440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749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Light" pitchFamily="50" charset="0"/>
              </a:rPr>
              <a:t>Freedom</a:t>
            </a:r>
            <a:r>
              <a:rPr lang="en-US" sz="5000" b="1" i="1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Light" pitchFamily="50" charset="0"/>
              </a:rPr>
              <a:t>!</a:t>
            </a:r>
            <a:endParaRPr lang="en-US" sz="5000" b="1" i="1" dirty="0">
              <a:solidFill>
                <a:srgbClr val="FE80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Light" pitchFamily="50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14400"/>
            <a:ext cx="8915400" cy="59436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FE802A"/>
              </a:buClr>
              <a:buNone/>
            </a:pPr>
            <a:r>
              <a:rPr lang="en-US" sz="50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|Holy Spirit 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(life in the Spirit</a:t>
            </a:r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FE802A"/>
              </a:buClr>
              <a:buNone/>
            </a:pPr>
            <a:r>
              <a:rPr lang="en-US" sz="50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Romans </a:t>
            </a:r>
            <a:r>
              <a:rPr lang="en-US" sz="5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6:22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FE802A"/>
              </a:buClr>
              <a:buNone/>
            </a:pP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now that you have been set free from sin and </a:t>
            </a:r>
            <a:r>
              <a:rPr lang="en-US" sz="50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become slaves to God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the benefit you reap leads to holiness, and the result is eternal life.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952739"/>
            <a:ext cx="3048000" cy="74197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0" y="6693878"/>
            <a:ext cx="59436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077200" y="6694150"/>
            <a:ext cx="1066800" cy="1571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0" y="762000"/>
            <a:ext cx="91440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856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Light" pitchFamily="50" charset="0"/>
              </a:rPr>
              <a:t>Freedom</a:t>
            </a:r>
            <a:r>
              <a:rPr lang="en-US" sz="5000" b="1" i="1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 Light" pitchFamily="50" charset="0"/>
              </a:rPr>
              <a:t>!</a:t>
            </a:r>
            <a:endParaRPr lang="en-US" sz="5000" b="1" i="1" dirty="0">
              <a:solidFill>
                <a:srgbClr val="FE802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Light" pitchFamily="50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14400"/>
            <a:ext cx="8915400" cy="59436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FE802A"/>
              </a:buClr>
              <a:buNone/>
            </a:pPr>
            <a:r>
              <a:rPr lang="en-US" sz="5000" dirty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|Holy Spirit 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status 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(life in the Spirit</a:t>
            </a:r>
            <a:r>
              <a:rPr lang="en-US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rgbClr val="FE802A"/>
              </a:buClr>
              <a:buNone/>
            </a:pPr>
            <a:r>
              <a:rPr lang="en-US" sz="5000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|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Spiritual freedom is  </a:t>
            </a:r>
            <a:b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5000" i="1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dependence</a:t>
            </a:r>
            <a:r>
              <a:rPr lang="en-US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</a:t>
            </a:r>
            <a:b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5000" i="1" dirty="0" smtClean="0">
                <a:solidFill>
                  <a:srgbClr val="FE80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dependence</a:t>
            </a:r>
            <a:r>
              <a:rPr lang="en-US" sz="5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r>
              <a:rPr lang="en-US" sz="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952739"/>
            <a:ext cx="3048000" cy="74197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H="1">
            <a:off x="0" y="6693878"/>
            <a:ext cx="59436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077200" y="6694150"/>
            <a:ext cx="1066800" cy="1571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0" y="762000"/>
            <a:ext cx="9144000" cy="0"/>
          </a:xfrm>
          <a:prstGeom prst="line">
            <a:avLst/>
          </a:prstGeom>
          <a:ln>
            <a:solidFill>
              <a:srgbClr val="FE8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238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3895</TotalTime>
  <Words>651</Words>
  <Application>Microsoft Office PowerPoint</Application>
  <PresentationFormat>On-screen Show (4:3)</PresentationFormat>
  <Paragraphs>66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Freedom!</vt:lpstr>
      <vt:lpstr>Freedom!</vt:lpstr>
      <vt:lpstr>Freedom!</vt:lpstr>
      <vt:lpstr>Freedom!</vt:lpstr>
      <vt:lpstr>Freedom!</vt:lpstr>
      <vt:lpstr>Freedom!</vt:lpstr>
      <vt:lpstr>Freedom!</vt:lpstr>
      <vt:lpstr>Freedom!</vt:lpstr>
      <vt:lpstr>Freedom!</vt:lpstr>
      <vt:lpstr>Freedom!</vt:lpstr>
      <vt:lpstr>Small Things Forfeit Freedom! </vt:lpstr>
      <vt:lpstr>Small Things Forfeit Freedom! </vt:lpstr>
      <vt:lpstr>Small Things Forfeit Freedom! </vt:lpstr>
      <vt:lpstr>Small Things Forfeit Freedom! </vt:lpstr>
      <vt:lpstr>Small Things Forfeit Freedom! </vt:lpstr>
      <vt:lpstr>Our Prayer and Action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McCracken</dc:creator>
  <cp:lastModifiedBy>Shawn</cp:lastModifiedBy>
  <cp:revision>113</cp:revision>
  <dcterms:created xsi:type="dcterms:W3CDTF">2015-05-11T17:01:00Z</dcterms:created>
  <dcterms:modified xsi:type="dcterms:W3CDTF">2015-08-08T18:44:57Z</dcterms:modified>
</cp:coreProperties>
</file>