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E16C-91FA-421F-A2BF-B1FCAAF75786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2ED6-6385-4BFC-B1C7-A403C2C6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9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E16C-91FA-421F-A2BF-B1FCAAF75786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2ED6-6385-4BFC-B1C7-A403C2C6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4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E16C-91FA-421F-A2BF-B1FCAAF75786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2ED6-6385-4BFC-B1C7-A403C2C6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2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E16C-91FA-421F-A2BF-B1FCAAF75786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2ED6-6385-4BFC-B1C7-A403C2C6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9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E16C-91FA-421F-A2BF-B1FCAAF75786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2ED6-6385-4BFC-B1C7-A403C2C6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E16C-91FA-421F-A2BF-B1FCAAF75786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2ED6-6385-4BFC-B1C7-A403C2C6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3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E16C-91FA-421F-A2BF-B1FCAAF75786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2ED6-6385-4BFC-B1C7-A403C2C6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0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E16C-91FA-421F-A2BF-B1FCAAF75786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2ED6-6385-4BFC-B1C7-A403C2C6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E16C-91FA-421F-A2BF-B1FCAAF75786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2ED6-6385-4BFC-B1C7-A403C2C6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8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E16C-91FA-421F-A2BF-B1FCAAF75786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2ED6-6385-4BFC-B1C7-A403C2C6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8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E16C-91FA-421F-A2BF-B1FCAAF75786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2ED6-6385-4BFC-B1C7-A403C2C6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9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E16C-91FA-421F-A2BF-B1FCAAF75786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A2ED6-6385-4BFC-B1C7-A403C2C6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5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27000"/>
            <a:ext cx="8809037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Proclamation of the Gospel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Preaching a sermon on Sunday morning</a:t>
            </a:r>
          </a:p>
          <a:p>
            <a:r>
              <a:rPr lang="en-US" dirty="0" smtClean="0"/>
              <a:t>Preaching a life on Monday thru Saturday</a:t>
            </a:r>
          </a:p>
          <a:p>
            <a:pPr lvl="1"/>
            <a:r>
              <a:rPr lang="en-US" dirty="0" smtClean="0"/>
              <a:t>Telling your story, encouraging others, that living for Christ has made a difference in your life</a:t>
            </a:r>
          </a:p>
          <a:p>
            <a:r>
              <a:rPr lang="en-US" dirty="0" smtClean="0"/>
              <a:t>Giving and Going through missions – to help proclaim the Gospel message to those who have not heard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0175"/>
            <a:ext cx="8809037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Proclamation of the Gospel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Teaching and training disciple makers, who can replicate this good news in their lives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Planting new churches where there is no dynamic presence of the life of Christ in a community</a:t>
            </a:r>
          </a:p>
        </p:txBody>
      </p:sp>
    </p:spTree>
    <p:extLst>
      <p:ext uri="{BB962C8B-B14F-4D97-AF65-F5344CB8AC3E}">
        <p14:creationId xmlns:p14="http://schemas.microsoft.com/office/powerpoint/2010/main" val="20906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>The Gospel is Good News about the meaning of  Life !</a:t>
            </a:r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18" y="2514600"/>
            <a:ext cx="3101182" cy="3101182"/>
          </a:xfrm>
        </p:spPr>
      </p:pic>
    </p:spTree>
    <p:extLst>
      <p:ext uri="{BB962C8B-B14F-4D97-AF65-F5344CB8AC3E}">
        <p14:creationId xmlns:p14="http://schemas.microsoft.com/office/powerpoint/2010/main" val="21595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915400" cy="66865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…I </a:t>
            </a:r>
            <a:r>
              <a:rPr lang="en-US" dirty="0"/>
              <a:t>came so they can have real and eternal life, more and better life than they ever dreamed of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John 10:10 </a:t>
            </a:r>
            <a:br>
              <a:rPr lang="en-US" dirty="0" smtClean="0"/>
            </a:br>
            <a:r>
              <a:rPr lang="en-US" dirty="0" smtClean="0"/>
              <a:t>The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09" y="-129382"/>
            <a:ext cx="9722909" cy="72921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" y="152400"/>
            <a:ext cx="8808508" cy="66063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What is the Gospel?</a:t>
            </a:r>
            <a:r>
              <a:rPr lang="en-US" sz="6000" dirty="0">
                <a:solidFill>
                  <a:schemeClr val="bg1"/>
                </a:solidFill>
              </a:rPr>
              <a:t/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/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John 3: 14-21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50403"/>
            <a:ext cx="9144000" cy="6600825"/>
          </a:xfrm>
        </p:spPr>
      </p:pic>
    </p:spTree>
    <p:extLst>
      <p:ext uri="{BB962C8B-B14F-4D97-AF65-F5344CB8AC3E}">
        <p14:creationId xmlns:p14="http://schemas.microsoft.com/office/powerpoint/2010/main" val="41784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" y="152400"/>
            <a:ext cx="8808508" cy="660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46" y="838200"/>
            <a:ext cx="8229600" cy="4191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/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The Gospel is: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/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GOOD NEWS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/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It really is that simple…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" y="99218"/>
            <a:ext cx="8808508" cy="66063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47545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The Gospel is:</a:t>
            </a:r>
            <a:r>
              <a:rPr lang="en-US" sz="6000" baseline="0" dirty="0" smtClean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chemeClr val="bg1"/>
                </a:solidFill>
              </a:rPr>
              <a:t/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/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An account of the life of Christ…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" y="152400"/>
            <a:ext cx="8808508" cy="660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Just as some of the disciples of Jesus wrote their accounts of His work in their own words,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0"/>
            <a:ext cx="8229600" cy="25447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We each have a “gospel account” of Jesus at work in our lives.  This is what it means to proclaim the gospel.</a:t>
            </a:r>
          </a:p>
        </p:txBody>
      </p:sp>
    </p:spTree>
    <p:extLst>
      <p:ext uri="{BB962C8B-B14F-4D97-AF65-F5344CB8AC3E}">
        <p14:creationId xmlns:p14="http://schemas.microsoft.com/office/powerpoint/2010/main" val="3087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08508" cy="66063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Gospel is </a:t>
            </a:r>
            <a:r>
              <a:rPr lang="en-US" sz="6000" b="1" i="1" dirty="0" smtClean="0"/>
              <a:t>both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demonstration</a:t>
            </a:r>
            <a:br>
              <a:rPr lang="en-US" sz="6000" dirty="0" smtClean="0"/>
            </a:br>
            <a:r>
              <a:rPr lang="en-US" sz="6000" dirty="0" smtClean="0"/>
              <a:t> and</a:t>
            </a:r>
            <a:br>
              <a:rPr lang="en-US" sz="6000" dirty="0" smtClean="0"/>
            </a:br>
            <a:r>
              <a:rPr lang="en-US" sz="6000" dirty="0" smtClean="0"/>
              <a:t>proclamation!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27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08508" cy="660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Demonstrations of the Gospel: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Feeding the hungry</a:t>
            </a:r>
          </a:p>
          <a:p>
            <a:r>
              <a:rPr lang="en-US" dirty="0" smtClean="0"/>
              <a:t>Caring for widows and orphans</a:t>
            </a:r>
          </a:p>
          <a:p>
            <a:r>
              <a:rPr lang="en-US" dirty="0" smtClean="0"/>
              <a:t>Visiting and praying for the sick</a:t>
            </a:r>
          </a:p>
          <a:p>
            <a:r>
              <a:rPr lang="en-US" dirty="0" smtClean="0"/>
              <a:t>Caring for practical needs in a spiritual way</a:t>
            </a:r>
          </a:p>
          <a:p>
            <a:r>
              <a:rPr lang="en-US" dirty="0" smtClean="0"/>
              <a:t>Power gifts in operation</a:t>
            </a:r>
          </a:p>
          <a:p>
            <a:pPr lvl="1"/>
            <a:r>
              <a:rPr lang="en-US" dirty="0" smtClean="0"/>
              <a:t>Prophetic words of knowledge</a:t>
            </a:r>
          </a:p>
          <a:p>
            <a:pPr lvl="1"/>
            <a:r>
              <a:rPr lang="en-US" dirty="0" smtClean="0"/>
              <a:t>The sick are healed</a:t>
            </a:r>
          </a:p>
          <a:p>
            <a:pPr lvl="1"/>
            <a:r>
              <a:rPr lang="en-US" dirty="0" smtClean="0"/>
              <a:t>The blind see</a:t>
            </a:r>
          </a:p>
          <a:p>
            <a:pPr lvl="1"/>
            <a:r>
              <a:rPr lang="en-US" dirty="0" smtClean="0"/>
              <a:t>The lame walk</a:t>
            </a:r>
          </a:p>
          <a:p>
            <a:pPr lvl="1"/>
            <a:r>
              <a:rPr lang="en-US" dirty="0" smtClean="0"/>
              <a:t>The dead are raised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08508" cy="660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Demonstrations of the Gospel: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life of joyful service to others, lived in such a way as to attract people to Christ.</a:t>
            </a:r>
          </a:p>
          <a:p>
            <a:pPr lvl="1"/>
            <a:r>
              <a:rPr lang="en-US" dirty="0" smtClean="0"/>
              <a:t>Being a Godly husband, wife, father, or mother</a:t>
            </a:r>
          </a:p>
          <a:p>
            <a:pPr lvl="1"/>
            <a:r>
              <a:rPr lang="en-US" dirty="0" smtClean="0"/>
              <a:t>Respectful children who honor others before self</a:t>
            </a:r>
          </a:p>
          <a:p>
            <a:pPr lvl="1"/>
            <a:r>
              <a:rPr lang="en-US" dirty="0" smtClean="0"/>
              <a:t>Being a model employee – serving your company and boss with integrity and excellence</a:t>
            </a:r>
          </a:p>
          <a:p>
            <a:pPr lvl="1"/>
            <a:r>
              <a:rPr lang="en-US" dirty="0" smtClean="0"/>
              <a:t>Keeping a good reputation in the community – pay your bills and debts, be a good tipper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67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271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is the Gospel?  John 3: 14-21</vt:lpstr>
      <vt:lpstr>PowerPoint Presentation</vt:lpstr>
      <vt:lpstr> The Gospel is:  GOOD NEWS  It really is that simple…</vt:lpstr>
      <vt:lpstr>The Gospel is:   An account of the life of Christ…</vt:lpstr>
      <vt:lpstr>Just as some of the disciples of Jesus wrote their accounts of His work in their own words, </vt:lpstr>
      <vt:lpstr>The Gospel is both demonstration  and proclamation!</vt:lpstr>
      <vt:lpstr>Demonstrations of the Gospel:</vt:lpstr>
      <vt:lpstr>Demonstrations of the Gospel:</vt:lpstr>
      <vt:lpstr>Proclamation of the Gospel</vt:lpstr>
      <vt:lpstr>Proclamation of the Gospel</vt:lpstr>
      <vt:lpstr> The Gospel is Good News about the meaning of  Life !</vt:lpstr>
      <vt:lpstr>  …I came so they can have real and eternal life, more and better life than they ever dreamed of.  John 10:10  The Message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rwilliams</dc:creator>
  <cp:lastModifiedBy>rwilliams</cp:lastModifiedBy>
  <cp:revision>12</cp:revision>
  <dcterms:created xsi:type="dcterms:W3CDTF">2012-02-25T17:05:54Z</dcterms:created>
  <dcterms:modified xsi:type="dcterms:W3CDTF">2012-03-02T02:42:50Z</dcterms:modified>
</cp:coreProperties>
</file>