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339" r:id="rId3"/>
    <p:sldId id="336" r:id="rId4"/>
    <p:sldId id="342" r:id="rId5"/>
    <p:sldId id="343" r:id="rId6"/>
    <p:sldId id="338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5F5C4F"/>
    <a:srgbClr val="828E8E"/>
    <a:srgbClr val="D9D9D9"/>
    <a:srgbClr val="85978F"/>
    <a:srgbClr val="6F837A"/>
    <a:srgbClr val="898576"/>
    <a:srgbClr val="4C4D3E"/>
    <a:srgbClr val="2C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9" autoAdjust="0"/>
  </p:normalViewPr>
  <p:slideViewPr>
    <p:cSldViewPr>
      <p:cViewPr>
        <p:scale>
          <a:sx n="75" d="100"/>
          <a:sy n="75" d="100"/>
        </p:scale>
        <p:origin x="-8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3/9/2012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609600"/>
            <a:ext cx="8534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" pitchFamily="50" charset="0"/>
              </a:rPr>
              <a:t>CONVERSATIONS WITH JOHN</a:t>
            </a:r>
            <a:endParaRPr lang="en-US" sz="4000" dirty="0">
              <a:solidFill>
                <a:schemeClr val="bg1"/>
              </a:solidFill>
              <a:latin typeface="Gotham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98500" y="2209800"/>
            <a:ext cx="8458200" cy="16764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dirty="0" smtClean="0">
                <a:solidFill>
                  <a:schemeClr val="bg1"/>
                </a:solidFill>
                <a:latin typeface="Gotham" pitchFamily="50" charset="0"/>
              </a:rPr>
              <a:t>I Must 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dirty="0" smtClean="0">
                <a:solidFill>
                  <a:schemeClr val="bg1"/>
                </a:solidFill>
                <a:latin typeface="Gotham" pitchFamily="50" charset="0"/>
              </a:rPr>
              <a:t>Become Less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43200" y="5286375"/>
            <a:ext cx="41020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Gotham" pitchFamily="50" charset="0"/>
              </a:rPr>
              <a:t>JOHN 3:22-36</a:t>
            </a:r>
            <a:endParaRPr lang="en-US" sz="4000" dirty="0">
              <a:solidFill>
                <a:schemeClr val="bg1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1" y="355600"/>
            <a:ext cx="8458198" cy="6400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chemeClr val="bg1"/>
                </a:solidFill>
                <a:latin typeface="Gotham" pitchFamily="50" charset="0"/>
              </a:rPr>
              <a:t>John the Baptist </a:t>
            </a:r>
            <a:r>
              <a:rPr lang="en-US" sz="3800" dirty="0" smtClean="0">
                <a:solidFill>
                  <a:schemeClr val="bg1"/>
                </a:solidFill>
                <a:latin typeface="Gotham" pitchFamily="50" charset="0"/>
              </a:rPr>
              <a:t>was popular, </a:t>
            </a:r>
            <a:br>
              <a:rPr lang="en-US" sz="3800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Gotham" pitchFamily="50" charset="0"/>
              </a:rPr>
              <a:t>at the height of his fame</a:t>
            </a:r>
            <a:endParaRPr lang="en-US" sz="3800" dirty="0">
              <a:solidFill>
                <a:schemeClr val="bg1"/>
              </a:solidFill>
              <a:latin typeface="Gotham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chemeClr val="bg1"/>
                </a:solidFill>
                <a:latin typeface="Gotham" pitchFamily="50" charset="0"/>
              </a:rPr>
              <a:t>His friends held an offense on his behalf</a:t>
            </a: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Their sympathy was a temptation to John to justify any injury he may have felt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We all need to know how to 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react </a:t>
            </a: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when asked to take a 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 lesser </a:t>
            </a: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role.</a:t>
            </a:r>
          </a:p>
          <a:p>
            <a:pPr>
              <a:spcBef>
                <a:spcPts val="1800"/>
              </a:spcBef>
            </a:pPr>
            <a:endParaRPr lang="en-US" sz="3800" dirty="0" smtClean="0">
              <a:solidFill>
                <a:schemeClr val="bg1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" pitchFamily="50" charset="0"/>
              </a:rPr>
              <a:t>M</a:t>
            </a:r>
            <a:r>
              <a:rPr lang="en-US" sz="4000" dirty="0" smtClean="0">
                <a:solidFill>
                  <a:schemeClr val="bg1"/>
                </a:solidFill>
                <a:latin typeface="Gotham" pitchFamily="50" charset="0"/>
              </a:rPr>
              <a:t>uch competition </a:t>
            </a:r>
            <a:br>
              <a:rPr lang="en-US" sz="4000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otham" pitchFamily="50" charset="0"/>
              </a:rPr>
              <a:t>among Christians</a:t>
            </a:r>
            <a:endParaRPr lang="en-US" sz="4000" dirty="0">
              <a:solidFill>
                <a:schemeClr val="bg1"/>
              </a:solidFill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686798" cy="51816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Moses faced this (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Num.11:26-30)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But </a:t>
            </a: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Moses replied, “Are you jealous for my sake? I wish that all the LORD’s people were prophets and that the LORD would put his Spirit on them!” 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(Num.11:29)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The disciples argued over who would be the greatest 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  (</a:t>
            </a: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Mk.9:33-35)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799" y="1524000"/>
            <a:ext cx="624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9017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Gotham" pitchFamily="50" charset="0"/>
              </a:rPr>
              <a:t>2 Cor. 10:12-13</a:t>
            </a:r>
            <a:r>
              <a:rPr lang="en-US" sz="2500" b="1" dirty="0" smtClean="0">
                <a:latin typeface="Gotham" pitchFamily="50" charset="0"/>
              </a:rPr>
              <a:t> </a:t>
            </a:r>
            <a:r>
              <a:rPr lang="en-US" sz="2500" dirty="0" smtClean="0">
                <a:latin typeface="Gotham" pitchFamily="50" charset="0"/>
              </a:rPr>
              <a:t>(NIV)</a:t>
            </a:r>
            <a:endParaRPr lang="en-US" sz="2500" dirty="0"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8737600" cy="5867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baseline="30000" dirty="0">
                <a:latin typeface="Gotham" pitchFamily="50" charset="0"/>
              </a:rPr>
              <a:t>12</a:t>
            </a:r>
            <a:r>
              <a:rPr lang="en-US" sz="3600" dirty="0">
                <a:latin typeface="Gotham" pitchFamily="50" charset="0"/>
              </a:rPr>
              <a:t> We do not dare to classify or compare ourselves with some who commend themselves. When they measure themselves by themselves and compare themselves with themselves, they are not wise. </a:t>
            </a:r>
            <a:r>
              <a:rPr lang="en-US" sz="3600" baseline="30000" dirty="0">
                <a:latin typeface="Gotham" pitchFamily="50" charset="0"/>
              </a:rPr>
              <a:t>13</a:t>
            </a:r>
            <a:r>
              <a:rPr lang="en-US" sz="3600" dirty="0">
                <a:latin typeface="Gotham" pitchFamily="50" charset="0"/>
              </a:rPr>
              <a:t> We, however, will not boast beyond proper limits, but will confine our boasting to the sphere of service God himself has assigned to us, </a:t>
            </a:r>
            <a:r>
              <a:rPr lang="en-US" sz="3600" dirty="0" smtClean="0">
                <a:latin typeface="Gotham" pitchFamily="50" charset="0"/>
              </a:rPr>
              <a:t/>
            </a:r>
            <a:br>
              <a:rPr lang="en-US" sz="3600" dirty="0" smtClean="0">
                <a:latin typeface="Gotham" pitchFamily="50" charset="0"/>
              </a:rPr>
            </a:br>
            <a:r>
              <a:rPr lang="en-US" sz="3600" dirty="0" smtClean="0">
                <a:latin typeface="Gotham" pitchFamily="50" charset="0"/>
              </a:rPr>
              <a:t>a </a:t>
            </a:r>
            <a:r>
              <a:rPr lang="en-US" sz="3600" dirty="0">
                <a:latin typeface="Gotham" pitchFamily="50" charset="0"/>
              </a:rPr>
              <a:t>sphere that also includes you. </a:t>
            </a: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" pitchFamily="50" charset="0"/>
              </a:rPr>
              <a:t>John the Baptist told his disciples four things…</a:t>
            </a:r>
            <a:endParaRPr lang="en-US" sz="4000" dirty="0">
              <a:solidFill>
                <a:schemeClr val="bg1"/>
              </a:solidFill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686798" cy="5181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“A man can only receive what </a:t>
            </a:r>
            <a:br>
              <a:rPr lang="en-US" sz="3600" dirty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has been given to him from God.”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“The bride belongs to the bridegroom.”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“I am the friend of the Bridegroom”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“He must become greater, </a:t>
            </a:r>
            <a:br>
              <a:rPr lang="en-US" sz="3600" dirty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 I must become less.”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799" y="1524000"/>
            <a:ext cx="624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516563"/>
          </a:xfrm>
        </p:spPr>
        <p:txBody>
          <a:bodyPr>
            <a:normAutofit/>
          </a:bodyPr>
          <a:lstStyle/>
          <a:p>
            <a:pPr fontAlgn="t"/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“If you become a necessity to someone else’s life, you are out of God’s will.” </a:t>
            </a:r>
          </a:p>
          <a:p>
            <a:pPr marL="0" indent="0" algn="r" fontAlgn="t">
              <a:buNone/>
            </a:pPr>
            <a:r>
              <a:rPr lang="en-US" sz="3600" dirty="0">
                <a:solidFill>
                  <a:schemeClr val="bg1"/>
                </a:solidFill>
                <a:latin typeface="Gotham" pitchFamily="50" charset="0"/>
              </a:rPr>
              <a:t>--Oswald </a:t>
            </a:r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Chambers</a:t>
            </a:r>
          </a:p>
          <a:p>
            <a:pPr fontAlgn="t"/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  <a:p>
            <a:pPr fontAlgn="t"/>
            <a:r>
              <a:rPr lang="en-US" sz="3600" dirty="0" smtClean="0">
                <a:solidFill>
                  <a:schemeClr val="bg1"/>
                </a:solidFill>
                <a:latin typeface="Gotham" pitchFamily="50" charset="0"/>
              </a:rPr>
              <a:t>Jesus is the only one who has the Spirit without limit! (v. 34)</a:t>
            </a: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18056</TotalTime>
  <Words>190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Gotham</vt:lpstr>
      <vt:lpstr>Calibri</vt:lpstr>
      <vt:lpstr>Office Theme</vt:lpstr>
      <vt:lpstr>CONVERSATIONS WITH JOHN</vt:lpstr>
      <vt:lpstr>PowerPoint Presentation</vt:lpstr>
      <vt:lpstr>Much competition  among Christians</vt:lpstr>
      <vt:lpstr>2 Cor. 10:12-13 (NIV)</vt:lpstr>
      <vt:lpstr>John the Baptist told his disciples four things…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188</cp:revision>
  <dcterms:created xsi:type="dcterms:W3CDTF">2011-12-15T15:57:33Z</dcterms:created>
  <dcterms:modified xsi:type="dcterms:W3CDTF">2012-03-10T16:23:59Z</dcterms:modified>
</cp:coreProperties>
</file>