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5" r:id="rId5"/>
    <p:sldId id="260" r:id="rId6"/>
    <p:sldId id="261" r:id="rId7"/>
    <p:sldId id="262" r:id="rId8"/>
    <p:sldId id="266" r:id="rId9"/>
    <p:sldId id="263" r:id="rId10"/>
    <p:sldId id="264" r:id="rId11"/>
    <p:sldId id="278" r:id="rId12"/>
    <p:sldId id="277" r:id="rId13"/>
    <p:sldId id="267" r:id="rId14"/>
    <p:sldId id="282" r:id="rId15"/>
    <p:sldId id="283" r:id="rId16"/>
    <p:sldId id="268" r:id="rId17"/>
    <p:sldId id="279" r:id="rId18"/>
    <p:sldId id="269" r:id="rId19"/>
    <p:sldId id="280" r:id="rId20"/>
    <p:sldId id="270" r:id="rId21"/>
    <p:sldId id="271" r:id="rId22"/>
    <p:sldId id="272" r:id="rId23"/>
    <p:sldId id="273" r:id="rId24"/>
    <p:sldId id="274" r:id="rId25"/>
    <p:sldId id="281"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4B08F4-952D-426F-A83D-419E94266001}" type="datetimeFigureOut">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08F4-952D-426F-A83D-419E94266001}" type="datetimeFigureOut">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08F4-952D-426F-A83D-419E94266001}" type="datetimeFigureOut">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08F4-952D-426F-A83D-419E94266001}" type="datetimeFigureOut">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4B08F4-952D-426F-A83D-419E94266001}" type="datetimeFigureOut">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4B08F4-952D-426F-A83D-419E94266001}" type="datetimeFigureOut">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4B08F4-952D-426F-A83D-419E94266001}" type="datetimeFigureOut">
              <a:rPr lang="en-US" smtClean="0"/>
              <a:pPr/>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4B08F4-952D-426F-A83D-419E94266001}" type="datetimeFigureOut">
              <a:rPr lang="en-US" smtClean="0"/>
              <a:pPr/>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B08F4-952D-426F-A83D-419E94266001}" type="datetimeFigureOut">
              <a:rPr lang="en-US" smtClean="0"/>
              <a:pPr/>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B08F4-952D-426F-A83D-419E94266001}" type="datetimeFigureOut">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B08F4-952D-426F-A83D-419E94266001}" type="datetimeFigureOut">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79F97-1A18-41C4-9534-C1306CF4B8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B08F4-952D-426F-A83D-419E94266001}" type="datetimeFigureOut">
              <a:rPr lang="en-US" smtClean="0"/>
              <a:pPr/>
              <a:t>3/20/2016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79F97-1A18-41C4-9534-C1306CF4B8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4001095"/>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21:37-38</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Each day Jesus was teaching at the temple, and </a:t>
            </a:r>
            <a:r>
              <a:rPr lang="en-US" sz="3200" b="1" u="sng" dirty="0">
                <a:solidFill>
                  <a:srgbClr val="FFFF00"/>
                </a:solidFill>
                <a:latin typeface="Akkadian" pitchFamily="18" charset="0"/>
                <a:ea typeface="Akkadian" pitchFamily="18" charset="0"/>
              </a:rPr>
              <a:t>each evening he went out to spend the night on the hill called </a:t>
            </a:r>
            <a:r>
              <a:rPr lang="en-US" sz="3200" b="1" u="sng" dirty="0">
                <a:solidFill>
                  <a:srgbClr val="C00000"/>
                </a:solidFill>
                <a:latin typeface="Akkadian" pitchFamily="18" charset="0"/>
                <a:ea typeface="Akkadian" pitchFamily="18" charset="0"/>
              </a:rPr>
              <a:t>the Mount of Olives</a:t>
            </a:r>
            <a:r>
              <a:rPr lang="en-US" sz="3200" b="1" dirty="0">
                <a:solidFill>
                  <a:srgbClr val="C000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and all the people came early in the morning to hear him at the temple. </a:t>
            </a:r>
          </a:p>
          <a:p>
            <a:pPr lvl="1"/>
            <a:r>
              <a:rPr lang="en-US" dirty="0"/>
              <a:t> </a:t>
            </a:r>
          </a:p>
        </p:txBody>
      </p:sp>
      <p:sp>
        <p:nvSpPr>
          <p:cNvPr id="5" name="TextBox 4"/>
          <p:cNvSpPr txBox="1"/>
          <p:nvPr/>
        </p:nvSpPr>
        <p:spPr>
          <a:xfrm>
            <a:off x="1524000" y="4011969"/>
            <a:ext cx="6858000" cy="2031325"/>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22:39</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Jesus went out </a:t>
            </a:r>
            <a:r>
              <a:rPr lang="en-US" sz="3200" b="1" u="sng" dirty="0">
                <a:solidFill>
                  <a:srgbClr val="FFFF00"/>
                </a:solidFill>
                <a:latin typeface="Akkadian" pitchFamily="18" charset="0"/>
                <a:ea typeface="Akkadian" pitchFamily="18" charset="0"/>
              </a:rPr>
              <a:t>as usual </a:t>
            </a:r>
            <a:r>
              <a:rPr lang="en-US" sz="3200" dirty="0">
                <a:solidFill>
                  <a:srgbClr val="FFFF00"/>
                </a:solidFill>
                <a:latin typeface="Akkadian" pitchFamily="18" charset="0"/>
                <a:ea typeface="Akkadian" pitchFamily="18" charset="0"/>
              </a:rPr>
              <a:t>to the Mount of Olives, and his disciples followed him. </a:t>
            </a:r>
          </a:p>
          <a:p>
            <a:pPr lvl="1"/>
            <a:r>
              <a:rPr lang="en-US"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33600" y="-609600"/>
            <a:ext cx="5014913" cy="8915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990600"/>
            <a:ext cx="9211733" cy="5181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2369880"/>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22:54</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Then seizing him, they led him away and took him </a:t>
            </a:r>
            <a:r>
              <a:rPr lang="en-US" sz="3200" b="1" u="sng" dirty="0">
                <a:solidFill>
                  <a:srgbClr val="FFFF00"/>
                </a:solidFill>
                <a:latin typeface="Akkadian" pitchFamily="18" charset="0"/>
                <a:ea typeface="Akkadian" pitchFamily="18" charset="0"/>
              </a:rPr>
              <a:t>into the house of the high priest.</a:t>
            </a:r>
            <a:r>
              <a:rPr lang="en-US" sz="3200" dirty="0">
                <a:solidFill>
                  <a:srgbClr val="FFFF00"/>
                </a:solidFill>
                <a:latin typeface="Akkadian" pitchFamily="18" charset="0"/>
                <a:ea typeface="Akkadian" pitchFamily="18"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52400" y="685800"/>
            <a:ext cx="9550400" cy="53721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381000"/>
            <a:ext cx="9076267" cy="5105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3847207"/>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22:66</a:t>
            </a:r>
          </a:p>
          <a:p>
            <a:pPr fontAlgn="auto">
              <a:spcBef>
                <a:spcPts val="0"/>
              </a:spcBef>
              <a:spcAft>
                <a:spcPts val="0"/>
              </a:spcAft>
              <a:defRPr/>
            </a:pPr>
            <a:endParaRPr lang="en-US" sz="800" b="1" u="sng" dirty="0">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b="1" dirty="0">
                <a:solidFill>
                  <a:srgbClr val="C00000"/>
                </a:solidFill>
                <a:latin typeface="Akkadian" pitchFamily="18" charset="0"/>
                <a:ea typeface="Akkadian" pitchFamily="18" charset="0"/>
              </a:rPr>
              <a:t>At daybreak </a:t>
            </a:r>
            <a:r>
              <a:rPr lang="en-US" sz="3200" dirty="0">
                <a:solidFill>
                  <a:srgbClr val="FFFF00"/>
                </a:solidFill>
                <a:latin typeface="Akkadian" pitchFamily="18" charset="0"/>
                <a:ea typeface="Akkadian" pitchFamily="18" charset="0"/>
              </a:rPr>
              <a:t>the council of the elders of the people, both the chief priests and teachers of the law, met together, and Jesus was led before them. </a:t>
            </a:r>
          </a:p>
          <a:p>
            <a:endParaRPr lang="en-US" sz="3200" dirty="0">
              <a:latin typeface="Akkadian" pitchFamily="18" charset="0"/>
              <a:ea typeface="Akkadian" pitchFamily="18" charset="0"/>
            </a:endParaRPr>
          </a:p>
          <a:p>
            <a:endParaRPr lang="en-US" sz="3200" dirty="0">
              <a:latin typeface="Akkadian" pitchFamily="18" charset="0"/>
              <a:ea typeface="Akkadian" pitchFamily="18" charset="0"/>
            </a:endParaRPr>
          </a:p>
        </p:txBody>
      </p:sp>
      <p:sp>
        <p:nvSpPr>
          <p:cNvPr id="5" name="Rectangle 4"/>
          <p:cNvSpPr/>
          <p:nvPr/>
        </p:nvSpPr>
        <p:spPr>
          <a:xfrm>
            <a:off x="1524000" y="3581400"/>
            <a:ext cx="6858000" cy="3139321"/>
          </a:xfrm>
          <a:prstGeom prst="rect">
            <a:avLst/>
          </a:prstGeom>
        </p:spPr>
        <p:txBody>
          <a:bodyPr wrap="square">
            <a:spAutoFit/>
          </a:bodyPr>
          <a:lstStyle/>
          <a:p>
            <a:pPr fontAlgn="auto">
              <a:spcBef>
                <a:spcPts val="0"/>
              </a:spcBef>
              <a:spcAft>
                <a:spcPts val="0"/>
              </a:spcAft>
              <a:defRPr/>
            </a:pPr>
            <a:r>
              <a:rPr lang="en-US" sz="32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Mark 15:1</a:t>
            </a:r>
          </a:p>
          <a:p>
            <a:pPr fontAlgn="auto">
              <a:spcBef>
                <a:spcPts val="0"/>
              </a:spcBef>
              <a:spcAft>
                <a:spcPts val="0"/>
              </a:spcAft>
              <a:defRPr/>
            </a:pPr>
            <a:endParaRPr lang="en-US" sz="4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4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2800" b="1" u="sng" dirty="0">
                <a:solidFill>
                  <a:srgbClr val="FFFF00"/>
                </a:solidFill>
                <a:latin typeface="Akkadian" pitchFamily="18" charset="0"/>
                <a:ea typeface="Akkadian" pitchFamily="18" charset="0"/>
              </a:rPr>
              <a:t>Very early in the morning</a:t>
            </a:r>
            <a:r>
              <a:rPr lang="en-US" sz="2800" b="1" dirty="0">
                <a:solidFill>
                  <a:srgbClr val="FFFF00"/>
                </a:solidFill>
                <a:latin typeface="Akkadian" pitchFamily="18" charset="0"/>
                <a:ea typeface="Akkadian" pitchFamily="18" charset="0"/>
              </a:rPr>
              <a:t>, </a:t>
            </a:r>
            <a:r>
              <a:rPr lang="en-US" sz="2800" dirty="0">
                <a:solidFill>
                  <a:srgbClr val="FFFF00"/>
                </a:solidFill>
                <a:latin typeface="Akkadian" pitchFamily="18" charset="0"/>
                <a:ea typeface="Akkadian" pitchFamily="18" charset="0"/>
              </a:rPr>
              <a:t>the chief priests, with the elders, the teachers of the law and the whole Sanhedrin, </a:t>
            </a:r>
            <a:r>
              <a:rPr lang="en-US" sz="2800" b="1" dirty="0">
                <a:solidFill>
                  <a:srgbClr val="C00000"/>
                </a:solidFill>
                <a:latin typeface="Akkadian" pitchFamily="18" charset="0"/>
                <a:ea typeface="Akkadian" pitchFamily="18" charset="0"/>
              </a:rPr>
              <a:t>reached a decision.</a:t>
            </a:r>
            <a:r>
              <a:rPr lang="en-US" sz="2800" dirty="0">
                <a:latin typeface="Akkadian" pitchFamily="18" charset="0"/>
                <a:ea typeface="Akkadian" pitchFamily="18" charset="0"/>
              </a:rPr>
              <a:t> </a:t>
            </a:r>
            <a:r>
              <a:rPr lang="en-US" sz="2800" dirty="0">
                <a:solidFill>
                  <a:srgbClr val="FFFF00"/>
                </a:solidFill>
                <a:latin typeface="Akkadian" pitchFamily="18" charset="0"/>
                <a:ea typeface="Akkadian" pitchFamily="18" charset="0"/>
              </a:rPr>
              <a:t>They bound Jesus, led him away and handed him over to Pilate. </a:t>
            </a:r>
          </a:p>
          <a:p>
            <a:pPr lvl="1"/>
            <a:r>
              <a:rPr lang="en-US"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2400" y="457200"/>
            <a:ext cx="8805334" cy="4953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7239000" cy="6063198"/>
          </a:xfrm>
          <a:prstGeom prst="rect">
            <a:avLst/>
          </a:prstGeom>
          <a:noFill/>
        </p:spPr>
        <p:txBody>
          <a:bodyPr wrap="square">
            <a:spAutoFit/>
          </a:bodyPr>
          <a:lstStyle/>
          <a:p>
            <a:pPr algn="just"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Mark 15:16-20</a:t>
            </a:r>
          </a:p>
          <a:p>
            <a:pPr algn="just"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2800" dirty="0">
                <a:solidFill>
                  <a:srgbClr val="FFFF00"/>
                </a:solidFill>
                <a:latin typeface="Akkadian" pitchFamily="18" charset="0"/>
                <a:ea typeface="Akkadian" pitchFamily="18" charset="0"/>
              </a:rPr>
              <a:t>The soldiers led Jesus away into the palace (that is, </a:t>
            </a:r>
            <a:r>
              <a:rPr lang="en-US" sz="2800" b="1" dirty="0">
                <a:solidFill>
                  <a:srgbClr val="C00000"/>
                </a:solidFill>
                <a:latin typeface="Akkadian" pitchFamily="18" charset="0"/>
                <a:ea typeface="Akkadian" pitchFamily="18" charset="0"/>
              </a:rPr>
              <a:t>the </a:t>
            </a:r>
            <a:r>
              <a:rPr lang="en-US" sz="2800" b="1" dirty="0" err="1">
                <a:solidFill>
                  <a:srgbClr val="C00000"/>
                </a:solidFill>
                <a:latin typeface="Akkadian" pitchFamily="18" charset="0"/>
                <a:ea typeface="Akkadian" pitchFamily="18" charset="0"/>
              </a:rPr>
              <a:t>Praetorium</a:t>
            </a:r>
            <a:r>
              <a:rPr lang="en-US" sz="2800" dirty="0">
                <a:latin typeface="Akkadian" pitchFamily="18" charset="0"/>
                <a:ea typeface="Akkadian" pitchFamily="18" charset="0"/>
              </a:rPr>
              <a:t>) </a:t>
            </a:r>
            <a:r>
              <a:rPr lang="en-US" sz="2800" dirty="0">
                <a:solidFill>
                  <a:srgbClr val="FFFF00"/>
                </a:solidFill>
                <a:latin typeface="Akkadian" pitchFamily="18" charset="0"/>
                <a:ea typeface="Akkadian" pitchFamily="18" charset="0"/>
              </a:rPr>
              <a:t>and called together the whole company of soldiers. They put a purple robe on him, then twisted together a crown of thorns and set it on him. And they began to call out to him, “Hail, king of the Jews!” Again and again they struck him on the head with a staff and spit on him. Falling on their knees, they paid homage to him. And when they had mocked him, they took off the purple robe and put his own clothes on him. Then they led him out to crucify him.</a:t>
            </a:r>
            <a:r>
              <a:rPr lang="en-US" sz="2800" dirty="0">
                <a:latin typeface="Akkadian" pitchFamily="18" charset="0"/>
                <a:ea typeface="Akkadian"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743200" y="228600"/>
            <a:ext cx="3857625"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89088" y="1508125"/>
            <a:ext cx="6858000" cy="1692771"/>
          </a:xfrm>
          <a:prstGeom prst="rect">
            <a:avLst/>
          </a:prstGeom>
          <a:noFill/>
        </p:spPr>
        <p:txBody>
          <a:bodyPr>
            <a:spAutoFit/>
          </a:bodyPr>
          <a:lstStyle/>
          <a:p>
            <a:pP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Miriam" panose="020B0502050101010101" pitchFamily="34" charset="-79"/>
                <a:cs typeface="Miriam" panose="020B0502050101010101" pitchFamily="34" charset="-79"/>
              </a:rPr>
              <a:t>What About The Water?</a:t>
            </a:r>
          </a:p>
          <a:p>
            <a:pP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Bradley Hand ITC" panose="03070402050302030203" pitchFamily="66" charset="0"/>
                <a:cs typeface="Miriam" panose="020B0502050101010101" pitchFamily="34" charset="-79"/>
              </a:rPr>
              <a:t>Exploring the depths of the events </a:t>
            </a:r>
          </a:p>
          <a:p>
            <a:pP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Bradley Hand ITC" panose="03070402050302030203" pitchFamily="66" charset="0"/>
                <a:cs typeface="Miriam" panose="020B0502050101010101" pitchFamily="34" charset="-79"/>
              </a:rPr>
              <a:t>of Easter</a:t>
            </a:r>
            <a:endParaRPr lang="en-US" sz="3200" dirty="0">
              <a:solidFill>
                <a:srgbClr val="FFFF00"/>
              </a:solidFill>
              <a:latin typeface="Bradley Hand ITC" panose="03070402050302030203" pitchFamily="66" charset="0"/>
              <a:cs typeface="Miriam" panose="020B0502050101010101" pitchFamily="34"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4339650"/>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23:26-27</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3200" b="1" u="sng" dirty="0">
                <a:solidFill>
                  <a:srgbClr val="FFFF00"/>
                </a:solidFill>
                <a:latin typeface="Akkadian" pitchFamily="18" charset="0"/>
                <a:ea typeface="Akkadian" pitchFamily="18" charset="0"/>
              </a:rPr>
              <a:t>As they led him away</a:t>
            </a:r>
            <a:r>
              <a:rPr lang="en-US" sz="3200" b="1"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they seized Simon from Cyrene, who was </a:t>
            </a:r>
            <a:r>
              <a:rPr lang="en-US" sz="3200" b="1" u="sng" dirty="0">
                <a:solidFill>
                  <a:srgbClr val="FFFF00"/>
                </a:solidFill>
                <a:latin typeface="Akkadian" pitchFamily="18" charset="0"/>
                <a:ea typeface="Akkadian" pitchFamily="18" charset="0"/>
              </a:rPr>
              <a:t>on his way in</a:t>
            </a:r>
            <a:r>
              <a:rPr lang="en-US" sz="3200" u="sng"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from the country, and put the cross on him and made him carry it behind Jesus.</a:t>
            </a:r>
            <a:r>
              <a:rPr lang="en-US" sz="3200" dirty="0">
                <a:latin typeface="Akkadian" pitchFamily="18" charset="0"/>
                <a:ea typeface="Akkadian" pitchFamily="18" charset="0"/>
              </a:rPr>
              <a:t> </a:t>
            </a:r>
            <a:r>
              <a:rPr lang="en-US" sz="3200" b="1" dirty="0">
                <a:solidFill>
                  <a:srgbClr val="C00000"/>
                </a:solidFill>
                <a:latin typeface="Akkadian" pitchFamily="18" charset="0"/>
                <a:ea typeface="Akkadian" pitchFamily="18" charset="0"/>
              </a:rPr>
              <a:t>A large number of people followed him, including women who mourned and wailed for him.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5201424"/>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23:28-31</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2800" dirty="0">
                <a:solidFill>
                  <a:srgbClr val="FFFF00"/>
                </a:solidFill>
                <a:latin typeface="Akkadian" pitchFamily="18" charset="0"/>
                <a:ea typeface="Akkadian" pitchFamily="18" charset="0"/>
              </a:rPr>
              <a:t>Jesus turned and said to them, “Daughters of Jerusalem, do not weep for me; weep for yourselves and for your children. For the time will come when you will say, ‘Blessed are the barren women, the wombs that never bore and the breasts that never nursed!’ Then </a:t>
            </a:r>
            <a:r>
              <a:rPr lang="en-US" sz="2800" b="1" u="sng" dirty="0">
                <a:solidFill>
                  <a:srgbClr val="FFFF00"/>
                </a:solidFill>
                <a:latin typeface="Akkadian" pitchFamily="18" charset="0"/>
                <a:ea typeface="Akkadian" pitchFamily="18" charset="0"/>
              </a:rPr>
              <a:t>“‘they will say to the mountains, “Fall on us!” and to the hills, “Cover us!</a:t>
            </a:r>
            <a:r>
              <a:rPr lang="en-US" sz="2800" b="1" dirty="0">
                <a:solidFill>
                  <a:srgbClr val="FFFF00"/>
                </a:solidFill>
                <a:latin typeface="Akkadian" pitchFamily="18" charset="0"/>
                <a:ea typeface="Akkadian" pitchFamily="18" charset="0"/>
              </a:rPr>
              <a:t>”’</a:t>
            </a:r>
            <a:r>
              <a:rPr lang="en-US" sz="2800" dirty="0">
                <a:solidFill>
                  <a:srgbClr val="FFFF00"/>
                </a:solidFill>
                <a:latin typeface="Akkadian" pitchFamily="18" charset="0"/>
                <a:ea typeface="Akkadian" pitchFamily="18" charset="0"/>
              </a:rPr>
              <a:t> For if men do these things when the tree is green, what will happen when it is dry?”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1754326"/>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Mark 15:25</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2800" dirty="0">
                <a:solidFill>
                  <a:srgbClr val="FFFF00"/>
                </a:solidFill>
                <a:latin typeface="Akkadian" pitchFamily="18" charset="0"/>
                <a:ea typeface="Akkadian" pitchFamily="18" charset="0"/>
              </a:rPr>
              <a:t>It was </a:t>
            </a:r>
            <a:r>
              <a:rPr lang="en-US" sz="2800" b="1" dirty="0">
                <a:solidFill>
                  <a:srgbClr val="C00000"/>
                </a:solidFill>
                <a:latin typeface="Akkadian" pitchFamily="18" charset="0"/>
                <a:ea typeface="Akkadian" pitchFamily="18" charset="0"/>
              </a:rPr>
              <a:t>the third hour </a:t>
            </a:r>
            <a:r>
              <a:rPr lang="en-US" sz="2800" dirty="0">
                <a:solidFill>
                  <a:srgbClr val="FFFF00"/>
                </a:solidFill>
                <a:latin typeface="Akkadian" pitchFamily="18" charset="0"/>
                <a:ea typeface="Akkadian" pitchFamily="18" charset="0"/>
              </a:rPr>
              <a:t>when they crucified him.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5960606"/>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23:44</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3200" dirty="0">
                <a:solidFill>
                  <a:srgbClr val="FFFF00"/>
                </a:solidFill>
                <a:latin typeface="Akkadian" pitchFamily="18" charset="0"/>
                <a:ea typeface="Akkadian" pitchFamily="18" charset="0"/>
              </a:rPr>
              <a:t>It was now about the sixth hour, and </a:t>
            </a:r>
            <a:r>
              <a:rPr lang="en-US" sz="3200" b="1" u="sng" dirty="0">
                <a:solidFill>
                  <a:srgbClr val="FFFF00"/>
                </a:solidFill>
                <a:latin typeface="Akkadian" pitchFamily="18" charset="0"/>
                <a:ea typeface="Akkadian" pitchFamily="18" charset="0"/>
              </a:rPr>
              <a:t>darkness came over the whole land</a:t>
            </a:r>
            <a:r>
              <a:rPr lang="en-US" sz="3200" u="sng"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until the ninth hour </a:t>
            </a:r>
          </a:p>
          <a:p>
            <a:pPr algn="just"/>
            <a:endParaRPr lang="en-US" sz="3200" dirty="0">
              <a:solidFill>
                <a:srgbClr val="FFFF00"/>
              </a:solidFill>
              <a:latin typeface="Akkadian" pitchFamily="18" charset="0"/>
              <a:ea typeface="Akkadian" pitchFamily="18" charset="0"/>
            </a:endParaRPr>
          </a:p>
          <a:p>
            <a:pPr algn="just"/>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rPr>
              <a:t>Amos 8:9</a:t>
            </a:r>
            <a:endParaRPr lang="en-US" sz="3600" b="1" u="sng" baseline="30000" dirty="0">
              <a:solidFill>
                <a:srgbClr val="FFFF00"/>
              </a:solidFill>
              <a:effectLst>
                <a:outerShdw blurRad="38100" dist="38100" dir="2700000" algn="tl">
                  <a:srgbClr val="000000">
                    <a:alpha val="43137"/>
                  </a:srgbClr>
                </a:outerShdw>
              </a:effectLst>
            </a:endParaRPr>
          </a:p>
          <a:p>
            <a:pPr algn="just"/>
            <a:endParaRPr lang="en-US" sz="800" baseline="30000" dirty="0">
              <a:solidFill>
                <a:srgbClr val="FFFF00"/>
              </a:solidFill>
            </a:endParaRPr>
          </a:p>
          <a:p>
            <a:pPr algn="just"/>
            <a:r>
              <a:rPr lang="en-US" sz="3200" baseline="30000" dirty="0">
                <a:solidFill>
                  <a:srgbClr val="FFFF00"/>
                </a:solidFill>
                <a:latin typeface="Akkadian" pitchFamily="18" charset="0"/>
                <a:ea typeface="Akkadian" pitchFamily="18" charset="0"/>
              </a:rPr>
              <a:t>“</a:t>
            </a:r>
            <a:r>
              <a:rPr lang="en-US" sz="3200" dirty="0">
                <a:solidFill>
                  <a:srgbClr val="FFFF00"/>
                </a:solidFill>
                <a:latin typeface="Akkadian" pitchFamily="18" charset="0"/>
                <a:ea typeface="Akkadian" pitchFamily="18" charset="0"/>
              </a:rPr>
              <a:t>In that day,” declares the Sovereign Lord, “I will make the sun go down </a:t>
            </a:r>
            <a:r>
              <a:rPr lang="en-US" sz="3200" b="1" u="sng" dirty="0">
                <a:solidFill>
                  <a:srgbClr val="FFFF00"/>
                </a:solidFill>
                <a:latin typeface="Akkadian" pitchFamily="18" charset="0"/>
                <a:ea typeface="Akkadian" pitchFamily="18" charset="0"/>
              </a:rPr>
              <a:t>at noon</a:t>
            </a:r>
            <a:r>
              <a:rPr lang="en-US" sz="3200" dirty="0">
                <a:solidFill>
                  <a:srgbClr val="FFFF00"/>
                </a:solidFill>
                <a:latin typeface="Akkadian" pitchFamily="18" charset="0"/>
                <a:ea typeface="Akkadian" pitchFamily="18" charset="0"/>
              </a:rPr>
              <a:t> and darken the earth in broad daylight. </a:t>
            </a:r>
          </a:p>
          <a:p>
            <a:pPr algn="just"/>
            <a:endParaRPr lang="en-US" sz="3200" dirty="0">
              <a:latin typeface="Akkadian" pitchFamily="18" charset="0"/>
              <a:ea typeface="Akkadi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3847207"/>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23:46</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pPr algn="just"/>
            <a:r>
              <a:rPr lang="en-US" sz="3200" dirty="0">
                <a:solidFill>
                  <a:srgbClr val="FFFF00"/>
                </a:solidFill>
                <a:latin typeface="Akkadian" pitchFamily="18" charset="0"/>
                <a:ea typeface="Akkadian" pitchFamily="18" charset="0"/>
              </a:rPr>
              <a:t>Jesus called out with a loud voice, </a:t>
            </a:r>
            <a:r>
              <a:rPr lang="en-US" sz="3200" b="1" u="sng" dirty="0">
                <a:solidFill>
                  <a:srgbClr val="FFFF00"/>
                </a:solidFill>
                <a:latin typeface="Akkadian" pitchFamily="18" charset="0"/>
                <a:ea typeface="Akkadian" pitchFamily="18" charset="0"/>
              </a:rPr>
              <a:t>“Father, into your hands I commit my spirit.”</a:t>
            </a:r>
            <a:r>
              <a:rPr lang="en-US" sz="3200" b="1"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When he had said this, he breathed his last. </a:t>
            </a:r>
          </a:p>
          <a:p>
            <a:pPr algn="just"/>
            <a:endParaRPr lang="en-US" sz="3200" dirty="0">
              <a:latin typeface="Akkadian" pitchFamily="18" charset="0"/>
              <a:ea typeface="Akkadian" pitchFamily="18" charset="0"/>
            </a:endParaRPr>
          </a:p>
          <a:p>
            <a:pPr algn="just"/>
            <a:endParaRPr lang="en-US" sz="3200" dirty="0">
              <a:latin typeface="Akkadian" pitchFamily="18" charset="0"/>
              <a:ea typeface="Akkadi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800100"/>
            <a:ext cx="9279467" cy="52197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84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5693866"/>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1 Corinthians 10:1-4</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For I do not want you to be ignorant of the fact, brothers, that our forefathers were all under the cloud and that they all passed through the sea. They were all baptized into Moses in the cloud and in the sea. They all ate the same spiritual food and drank the same spiritual drink; </a:t>
            </a:r>
            <a:r>
              <a:rPr lang="en-US" sz="3200" b="1" u="sng" dirty="0">
                <a:solidFill>
                  <a:srgbClr val="FFFF00"/>
                </a:solidFill>
                <a:latin typeface="Akkadian" pitchFamily="18" charset="0"/>
                <a:ea typeface="Akkadian" pitchFamily="18" charset="0"/>
              </a:rPr>
              <a:t>for they drank from the spiritual rock that accompanied them</a:t>
            </a:r>
            <a:r>
              <a:rPr lang="en-US" sz="3200" b="1" dirty="0">
                <a:solidFill>
                  <a:srgbClr val="FFFF00"/>
                </a:solidFill>
                <a:latin typeface="Akkadian" pitchFamily="18" charset="0"/>
                <a:ea typeface="Akkadian" pitchFamily="18" charset="0"/>
              </a:rPr>
              <a:t>,</a:t>
            </a:r>
            <a:r>
              <a:rPr lang="en-US" sz="3200" dirty="0">
                <a:solidFill>
                  <a:srgbClr val="FFFF00"/>
                </a:solidFill>
                <a:latin typeface="Akkadian" pitchFamily="18" charset="0"/>
                <a:ea typeface="Akkadian" pitchFamily="18" charset="0"/>
              </a:rPr>
              <a:t> and that rock was Christ. </a:t>
            </a:r>
            <a:endParaRPr lang="en-US" dirty="0">
              <a:solidFill>
                <a:srgbClr val="FFFF00"/>
              </a:solidFill>
              <a:latin typeface="Akkadian" pitchFamily="18" charset="0"/>
              <a:ea typeface="Akkadi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4493538"/>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22:14-16</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cs typeface="Tahoma" pitchFamily="34" charset="0"/>
              </a:rPr>
              <a:t>When the hour came, Jesus and his apostles reclined at the table. And he said to them, </a:t>
            </a:r>
            <a:r>
              <a:rPr lang="en-US" sz="3200" b="1" dirty="0">
                <a:solidFill>
                  <a:srgbClr val="C00000"/>
                </a:solidFill>
                <a:latin typeface="Akkadian" pitchFamily="18" charset="0"/>
                <a:ea typeface="Akkadian" pitchFamily="18" charset="0"/>
                <a:cs typeface="Tahoma" pitchFamily="34" charset="0"/>
              </a:rPr>
              <a:t>“I have eagerly desired to eat this </a:t>
            </a:r>
            <a:r>
              <a:rPr lang="en-US" sz="3200" b="1" dirty="0">
                <a:solidFill>
                  <a:srgbClr val="C000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Passover</a:t>
            </a:r>
            <a:r>
              <a:rPr lang="en-US" sz="3200" b="1" dirty="0">
                <a:solidFill>
                  <a:srgbClr val="C00000"/>
                </a:solidFill>
                <a:latin typeface="Akkadian" pitchFamily="18" charset="0"/>
                <a:ea typeface="Akkadian" pitchFamily="18" charset="0"/>
                <a:cs typeface="Tahoma" pitchFamily="34" charset="0"/>
              </a:rPr>
              <a:t> with you before I suffer. </a:t>
            </a:r>
            <a:r>
              <a:rPr lang="en-US" sz="3200" dirty="0">
                <a:solidFill>
                  <a:srgbClr val="FFFF00"/>
                </a:solidFill>
                <a:latin typeface="Akkadian" pitchFamily="18" charset="0"/>
                <a:ea typeface="Akkadian" pitchFamily="18" charset="0"/>
                <a:cs typeface="Tahoma" pitchFamily="34" charset="0"/>
              </a:rPr>
              <a:t>For I tell you, I will not eat it again until it finds fulfillment in the kingdom of God.” </a:t>
            </a:r>
          </a:p>
          <a:p>
            <a:pPr lvl="1"/>
            <a:r>
              <a:rPr lang="en-US"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6955750"/>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Exodus 6:6-7</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“Therefore, say to the Israelites: ‘I am the Lord, and </a:t>
            </a:r>
            <a:r>
              <a:rPr lang="en-US" sz="3200" b="1" u="sng" dirty="0">
                <a:solidFill>
                  <a:srgbClr val="FFFF00"/>
                </a:solidFill>
                <a:latin typeface="Akkadian" pitchFamily="18" charset="0"/>
                <a:ea typeface="Akkadian" pitchFamily="18" charset="0"/>
              </a:rPr>
              <a:t>I will bring you out</a:t>
            </a:r>
            <a:r>
              <a:rPr lang="en-US" sz="3200" u="sng"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from under the yoke of the Egyptians. </a:t>
            </a:r>
            <a:r>
              <a:rPr lang="en-US" sz="3200" b="1" u="sng" dirty="0">
                <a:solidFill>
                  <a:srgbClr val="FFFF00"/>
                </a:solidFill>
                <a:latin typeface="Akkadian" pitchFamily="18" charset="0"/>
                <a:ea typeface="Akkadian" pitchFamily="18" charset="0"/>
              </a:rPr>
              <a:t>I will free you</a:t>
            </a:r>
            <a:r>
              <a:rPr lang="en-US" sz="3200" b="1" dirty="0">
                <a:solidFill>
                  <a:srgbClr val="FFFF00"/>
                </a:solidFill>
                <a:latin typeface="Akkadian" pitchFamily="18" charset="0"/>
                <a:ea typeface="Akkadian" pitchFamily="18" charset="0"/>
              </a:rPr>
              <a:t> </a:t>
            </a:r>
            <a:r>
              <a:rPr lang="en-US" sz="3200" dirty="0">
                <a:solidFill>
                  <a:srgbClr val="FFFF00"/>
                </a:solidFill>
                <a:latin typeface="Akkadian" pitchFamily="18" charset="0"/>
                <a:ea typeface="Akkadian" pitchFamily="18" charset="0"/>
              </a:rPr>
              <a:t>from being slaves to them, and </a:t>
            </a:r>
            <a:r>
              <a:rPr lang="en-US" sz="3200" b="1" u="sng" dirty="0">
                <a:solidFill>
                  <a:srgbClr val="FFFF00"/>
                </a:solidFill>
                <a:latin typeface="Akkadian" pitchFamily="18" charset="0"/>
                <a:ea typeface="Akkadian" pitchFamily="18" charset="0"/>
              </a:rPr>
              <a:t>I will redeem you </a:t>
            </a:r>
            <a:r>
              <a:rPr lang="en-US" sz="3200" dirty="0">
                <a:solidFill>
                  <a:srgbClr val="FFFF00"/>
                </a:solidFill>
                <a:latin typeface="Akkadian" pitchFamily="18" charset="0"/>
                <a:ea typeface="Akkadian" pitchFamily="18" charset="0"/>
              </a:rPr>
              <a:t>with an outstretched arm and with mighty acts of judgment. </a:t>
            </a:r>
            <a:r>
              <a:rPr lang="en-US" sz="3200" b="1" u="sng" dirty="0">
                <a:solidFill>
                  <a:srgbClr val="FFFF00"/>
                </a:solidFill>
                <a:latin typeface="Akkadian" pitchFamily="18" charset="0"/>
                <a:ea typeface="Akkadian" pitchFamily="18" charset="0"/>
              </a:rPr>
              <a:t>I will take you as my own people</a:t>
            </a:r>
            <a:r>
              <a:rPr lang="en-US" sz="3200" dirty="0">
                <a:solidFill>
                  <a:srgbClr val="FFFF00"/>
                </a:solidFill>
                <a:latin typeface="Akkadian" pitchFamily="18" charset="0"/>
                <a:ea typeface="Akkadian" pitchFamily="18" charset="0"/>
              </a:rPr>
              <a:t>, and I will be your God. Then you will know that I am the Lord your God, who brought you out from under the yoke of the Egyptians.</a:t>
            </a:r>
          </a:p>
          <a:p>
            <a:r>
              <a:rPr lang="en-US" sz="3200" dirty="0">
                <a:latin typeface="Akkadian" pitchFamily="18" charset="0"/>
                <a:ea typeface="Akkadian" pitchFamily="18" charset="0"/>
                <a:cs typeface="Tahoma" pitchFamily="34" charset="0"/>
              </a:rPr>
              <a:t> </a:t>
            </a:r>
          </a:p>
          <a:p>
            <a:pPr lvl="1"/>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2523768"/>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Exodus 12:13</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When I see the blood, I will </a:t>
            </a:r>
            <a:r>
              <a:rPr lang="en-US" sz="3200" b="1" dirty="0">
                <a:solidFill>
                  <a:srgbClr val="C00000"/>
                </a:solidFill>
                <a:latin typeface="Akkadian" pitchFamily="18" charset="0"/>
                <a:ea typeface="Akkadian" pitchFamily="18" charset="0"/>
              </a:rPr>
              <a:t>pass over</a:t>
            </a:r>
            <a:r>
              <a:rPr lang="en-US" sz="3200" dirty="0">
                <a:latin typeface="Akkadian" pitchFamily="18" charset="0"/>
                <a:ea typeface="Akkadian" pitchFamily="18" charset="0"/>
              </a:rPr>
              <a:t> </a:t>
            </a:r>
            <a:r>
              <a:rPr lang="en-US" sz="3200" dirty="0">
                <a:solidFill>
                  <a:srgbClr val="FFFF00"/>
                </a:solidFill>
                <a:latin typeface="Akkadian" pitchFamily="18" charset="0"/>
                <a:ea typeface="Akkadian" pitchFamily="18" charset="0"/>
              </a:rPr>
              <a:t>you.</a:t>
            </a:r>
          </a:p>
          <a:p>
            <a:r>
              <a:rPr lang="en-US" sz="3200" dirty="0">
                <a:latin typeface="Akkadian" pitchFamily="18" charset="0"/>
                <a:ea typeface="Akkadian" pitchFamily="18" charset="0"/>
                <a:cs typeface="Tahoma" pitchFamily="34" charset="0"/>
              </a:rPr>
              <a:t> </a:t>
            </a:r>
          </a:p>
          <a:p>
            <a:pPr lvl="1"/>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5509200"/>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22:35-37</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2800" dirty="0">
                <a:solidFill>
                  <a:srgbClr val="FFFF00"/>
                </a:solidFill>
                <a:latin typeface="Akkadian" pitchFamily="18" charset="0"/>
                <a:ea typeface="Akkadian" pitchFamily="18" charset="0"/>
              </a:rPr>
              <a:t>Then Jesus asked them, “When I sent you without purse, bag or sandals, did you lack anything?” “Nothing,” they answered. </a:t>
            </a:r>
          </a:p>
          <a:p>
            <a:r>
              <a:rPr lang="en-US" sz="2800" dirty="0">
                <a:solidFill>
                  <a:srgbClr val="FFFF00"/>
                </a:solidFill>
                <a:latin typeface="Akkadian" pitchFamily="18" charset="0"/>
                <a:ea typeface="Akkadian" pitchFamily="18" charset="0"/>
              </a:rPr>
              <a:t>He said to them, “But now if you have a purse, take it, and also a bag; and if you don’t have a sword, sell your cloak and buy one. </a:t>
            </a:r>
            <a:r>
              <a:rPr lang="en-US" sz="2800" b="1" u="sng" dirty="0">
                <a:solidFill>
                  <a:srgbClr val="FFFF00"/>
                </a:solidFill>
                <a:latin typeface="Akkadian" pitchFamily="18" charset="0"/>
                <a:ea typeface="Akkadian" pitchFamily="18" charset="0"/>
              </a:rPr>
              <a:t>It is written</a:t>
            </a:r>
            <a:r>
              <a:rPr lang="en-US" sz="2800" b="1" dirty="0">
                <a:solidFill>
                  <a:srgbClr val="FFFF00"/>
                </a:solidFill>
                <a:latin typeface="Akkadian" pitchFamily="18" charset="0"/>
                <a:ea typeface="Akkadian" pitchFamily="18" charset="0"/>
              </a:rPr>
              <a:t>: </a:t>
            </a:r>
            <a:r>
              <a:rPr lang="en-US" sz="2800" b="1" dirty="0">
                <a:solidFill>
                  <a:srgbClr val="C00000"/>
                </a:solidFill>
                <a:latin typeface="Akkadian" pitchFamily="18" charset="0"/>
                <a:ea typeface="Akkadian" pitchFamily="18" charset="0"/>
              </a:rPr>
              <a:t>‘And he was numbered with the transgressors’; </a:t>
            </a:r>
            <a:r>
              <a:rPr lang="en-US" sz="2800" b="1" u="sng" dirty="0">
                <a:solidFill>
                  <a:srgbClr val="FFFF00"/>
                </a:solidFill>
                <a:latin typeface="Akkadian" pitchFamily="18" charset="0"/>
                <a:ea typeface="Akkadian" pitchFamily="18" charset="0"/>
              </a:rPr>
              <a:t>and I tell you that this must be fulfilled in me. </a:t>
            </a:r>
            <a:r>
              <a:rPr lang="en-US" sz="2800" dirty="0">
                <a:solidFill>
                  <a:srgbClr val="FFFF00"/>
                </a:solidFill>
                <a:latin typeface="Akkadian" pitchFamily="18" charset="0"/>
                <a:ea typeface="Akkadian" pitchFamily="18" charset="0"/>
              </a:rPr>
              <a:t>Yes, what is written about me is reaching its fulfillment.” </a:t>
            </a:r>
          </a:p>
          <a:p>
            <a:pPr lvl="1"/>
            <a:r>
              <a:rPr lang="en-US" sz="2800" dirty="0">
                <a:latin typeface="Akkadian" pitchFamily="18" charset="0"/>
                <a:ea typeface="Akkadian"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2523768"/>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22:45</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When he rose from prayer and went back to the disciples, </a:t>
            </a:r>
            <a:r>
              <a:rPr lang="en-US" sz="3200" b="1" u="sng" dirty="0">
                <a:solidFill>
                  <a:srgbClr val="FFFF00"/>
                </a:solidFill>
                <a:latin typeface="Akkadian" pitchFamily="18" charset="0"/>
                <a:ea typeface="Akkadian" pitchFamily="18" charset="0"/>
              </a:rPr>
              <a:t>he found them asleep</a:t>
            </a:r>
            <a:r>
              <a:rPr lang="en-US" sz="3200" b="1" dirty="0">
                <a:solidFill>
                  <a:srgbClr val="FFFF00"/>
                </a:solidFill>
                <a:latin typeface="Akkadian" pitchFamily="18" charset="0"/>
                <a:ea typeface="Akkadian" pitchFamily="18" charset="0"/>
              </a:rPr>
              <a:t>,</a:t>
            </a:r>
            <a:r>
              <a:rPr lang="en-US" sz="3200" dirty="0">
                <a:solidFill>
                  <a:srgbClr val="FFFF00"/>
                </a:solidFill>
                <a:latin typeface="Akkadian" pitchFamily="18" charset="0"/>
                <a:ea typeface="Akkadian" pitchFamily="18" charset="0"/>
              </a:rPr>
              <a:t> exhausted from sorrow.</a:t>
            </a:r>
          </a:p>
          <a:p>
            <a:pPr lvl="1"/>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28600"/>
            <a:ext cx="6858000" cy="2523768"/>
          </a:xfrm>
          <a:prstGeom prst="rect">
            <a:avLst/>
          </a:prstGeom>
          <a:noFill/>
        </p:spPr>
        <p:txBody>
          <a:bodyPr>
            <a:spAutoFit/>
          </a:bodyPr>
          <a:lstStyle/>
          <a:p>
            <a:pPr fontAlgn="auto">
              <a:spcBef>
                <a:spcPts val="0"/>
              </a:spcBef>
              <a:spcAft>
                <a:spcPts val="0"/>
              </a:spcAft>
              <a:defRPr/>
            </a:pPr>
            <a:r>
              <a:rPr lang="en-US" sz="36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rPr>
              <a:t>Luke 22:6</a:t>
            </a:r>
          </a:p>
          <a:p>
            <a:pPr fontAlgn="auto">
              <a:spcBef>
                <a:spcPts val="0"/>
              </a:spcBef>
              <a:spcAft>
                <a:spcPts val="0"/>
              </a:spcAft>
              <a:defRPr/>
            </a:pPr>
            <a:endParaRPr lang="en-US" sz="800" b="1" u="sng" dirty="0">
              <a:solidFill>
                <a:srgbClr val="FFFF00"/>
              </a:solidFill>
              <a:effectLst>
                <a:outerShdw blurRad="38100" dist="38100" dir="2700000" algn="tl">
                  <a:srgbClr val="000000">
                    <a:alpha val="43137"/>
                  </a:srgbClr>
                </a:outerShdw>
              </a:effectLst>
              <a:latin typeface="Akkadian" pitchFamily="18" charset="0"/>
              <a:ea typeface="Akkadian" pitchFamily="18" charset="0"/>
              <a:cs typeface="Tahoma" pitchFamily="34" charset="0"/>
            </a:endParaRPr>
          </a:p>
          <a:p>
            <a:r>
              <a:rPr lang="en-US" sz="3200" dirty="0">
                <a:solidFill>
                  <a:srgbClr val="FFFF00"/>
                </a:solidFill>
                <a:latin typeface="Akkadian" pitchFamily="18" charset="0"/>
                <a:ea typeface="Akkadian" pitchFamily="18" charset="0"/>
              </a:rPr>
              <a:t>He consented, and watched for an opportunity to hand Jesus over to them </a:t>
            </a:r>
            <a:r>
              <a:rPr lang="en-US" sz="3200" b="1" u="sng" dirty="0">
                <a:solidFill>
                  <a:srgbClr val="FFFF00"/>
                </a:solidFill>
                <a:latin typeface="Akkadian" pitchFamily="18" charset="0"/>
                <a:ea typeface="Akkadian" pitchFamily="18" charset="0"/>
              </a:rPr>
              <a:t>when no crowd was present</a:t>
            </a:r>
            <a:r>
              <a:rPr lang="en-US" sz="3200" b="1" dirty="0">
                <a:solidFill>
                  <a:srgbClr val="FFFF00"/>
                </a:solidFill>
                <a:latin typeface="Akkadian" pitchFamily="18" charset="0"/>
                <a:ea typeface="Akkadian" pitchFamily="18" charset="0"/>
              </a:rPr>
              <a:t>.</a:t>
            </a:r>
            <a:r>
              <a:rPr lang="en-US" sz="3200" dirty="0">
                <a:solidFill>
                  <a:srgbClr val="FFFF00"/>
                </a:solidFill>
                <a:latin typeface="Akkadian" pitchFamily="18" charset="0"/>
                <a:ea typeface="Akkadian" pitchFamily="18" charset="0"/>
              </a:rPr>
              <a:t> </a:t>
            </a:r>
          </a:p>
          <a:p>
            <a:pPr lvl="1"/>
            <a:r>
              <a:rPr lang="en-US" dirty="0"/>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8989</TotalTime>
  <Words>956</Words>
  <Application>Microsoft Office PowerPoint</Application>
  <PresentationFormat>On-screen Show (4:3)</PresentationFormat>
  <Paragraphs>82</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Akkadian</vt:lpstr>
      <vt:lpstr>Arial</vt:lpstr>
      <vt:lpstr>Bradley Hand ITC</vt:lpstr>
      <vt:lpstr>Calibri</vt:lpstr>
      <vt:lpstr>Miriam</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CWP-Tech</cp:lastModifiedBy>
  <cp:revision>23</cp:revision>
  <dcterms:created xsi:type="dcterms:W3CDTF">2015-03-26T18:36:47Z</dcterms:created>
  <dcterms:modified xsi:type="dcterms:W3CDTF">2016-03-20T14:25:17Z</dcterms:modified>
</cp:coreProperties>
</file>