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313" r:id="rId3"/>
    <p:sldId id="256" r:id="rId4"/>
    <p:sldId id="259" r:id="rId5"/>
    <p:sldId id="310" r:id="rId6"/>
    <p:sldId id="315" r:id="rId7"/>
    <p:sldId id="286" r:id="rId8"/>
    <p:sldId id="314" r:id="rId9"/>
    <p:sldId id="316" r:id="rId10"/>
    <p:sldId id="30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000"/>
    <a:srgbClr val="FF4343"/>
    <a:srgbClr val="D95D5D"/>
    <a:srgbClr val="6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922" autoAdjust="0"/>
  </p:normalViewPr>
  <p:slideViewPr>
    <p:cSldViewPr>
      <p:cViewPr varScale="1">
        <p:scale>
          <a:sx n="76" d="100"/>
          <a:sy n="76" d="100"/>
        </p:scale>
        <p:origin x="-634" y="-77"/>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91CAED4-57F4-4806-B9D0-700433694A50}" type="datetimeFigureOut">
              <a:rPr lang="en-US" smtClean="0"/>
              <a:t>10/12/2013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30940E-6C88-4AAB-AE90-F4FB702D3806}"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10/12/2013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10/12/2013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10/12/2013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1CAED4-57F4-4806-B9D0-700433694A50}" type="datetimeFigureOut">
              <a:rPr lang="en-US" smtClean="0"/>
              <a:t>10/12/2013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030940E-6C88-4AAB-AE90-F4FB702D380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10/12/2013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1CAED4-57F4-4806-B9D0-700433694A50}" type="datetimeFigureOut">
              <a:rPr lang="en-US" smtClean="0"/>
              <a:t>10/12/2013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1CAED4-57F4-4806-B9D0-700433694A50}" type="datetimeFigureOut">
              <a:rPr lang="en-US" smtClean="0"/>
              <a:t>10/12/2013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CAED4-57F4-4806-B9D0-700433694A50}" type="datetimeFigureOut">
              <a:rPr lang="en-US" smtClean="0"/>
              <a:t>10/12/2013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10/12/2013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1CAED4-57F4-4806-B9D0-700433694A50}" type="datetimeFigureOut">
              <a:rPr lang="en-US" smtClean="0"/>
              <a:t>10/12/2013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2">
                <a:shade val="3000"/>
                <a:satMod val="110000"/>
              </a:schemeClr>
              <a:schemeClr val="bg2">
                <a:tint val="60000"/>
                <a:satMod val="425000"/>
              </a:schemeClr>
            </a:duotone>
            <a:extLst>
              <a:ext uri="{BEBA8EAE-BF5A-486C-A8C5-ECC9F3942E4B}">
                <a14:imgProps xmlns:a14="http://schemas.microsoft.com/office/drawing/2010/main">
                  <a14:imgLayer r:embed="rId14">
                    <a14:imgEffect>
                      <a14:artisticPaintStrokes/>
                    </a14:imgEffect>
                    <a14:imgEffect>
                      <a14:colorTemperature colorTemp="11500"/>
                    </a14:imgEffect>
                    <a14:imgEffect>
                      <a14:saturation sat="400000"/>
                    </a14:imgEffect>
                    <a14:imgEffect>
                      <a14:brightnessContrast bright="-43000" contrast="-4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91CAED4-57F4-4806-B9D0-700433694A50}" type="datetimeFigureOut">
              <a:rPr lang="en-US" smtClean="0"/>
              <a:t>10/12/2013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30940E-6C88-4AAB-AE90-F4FB702D38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46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72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scontent-b-atl.xx.fbcdn.net/hphotos-frc3/1385842_609538072418842_1758229607_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52400"/>
            <a:ext cx="5000625" cy="501858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304800" y="5486400"/>
            <a:ext cx="8229600" cy="960438"/>
          </a:xfrm>
        </p:spPr>
        <p:txBody>
          <a:bodyPr>
            <a:normAutofit fontScale="90000"/>
          </a:bodyPr>
          <a:lstStyle/>
          <a:p>
            <a:r>
              <a:rPr lang="en-US" dirty="0" smtClean="0"/>
              <a:t>Sunday, October 20</a:t>
            </a:r>
            <a:r>
              <a:rPr lang="en-US" baseline="30000" dirty="0" smtClean="0"/>
              <a:t>th</a:t>
            </a:r>
            <a:r>
              <a:rPr lang="en-US" dirty="0" smtClean="0"/>
              <a:t> at 5:00 PM</a:t>
            </a:r>
            <a:br>
              <a:rPr lang="en-US" dirty="0" smtClean="0"/>
            </a:br>
            <a:r>
              <a:rPr lang="en-US" dirty="0" smtClean="0"/>
              <a:t>Conference Room @ CWP</a:t>
            </a:r>
            <a:endParaRPr lang="en-US" sz="2000" dirty="0"/>
          </a:p>
        </p:txBody>
      </p:sp>
    </p:spTree>
    <p:extLst>
      <p:ext uri="{BB962C8B-B14F-4D97-AF65-F5344CB8AC3E}">
        <p14:creationId xmlns:p14="http://schemas.microsoft.com/office/powerpoint/2010/main" val="3797906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williams\Dropbox\Auditorium\Powerpoints\Service Announcements\Acts Logo for dark backgrou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8889707" cy="61722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381000" y="4800600"/>
            <a:ext cx="8229600" cy="11430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en-US" cap="none" dirty="0" smtClean="0"/>
              <a:t>Testify of God’s Power</a:t>
            </a:r>
            <a:endParaRPr lang="en-US" cap="none" dirty="0"/>
          </a:p>
        </p:txBody>
      </p:sp>
    </p:spTree>
    <p:extLst>
      <p:ext uri="{BB962C8B-B14F-4D97-AF65-F5344CB8AC3E}">
        <p14:creationId xmlns:p14="http://schemas.microsoft.com/office/powerpoint/2010/main" val="4233475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a:spLocks noGrp="1"/>
          </p:cNvSpPr>
          <p:nvPr>
            <p:ph idx="1"/>
          </p:nvPr>
        </p:nvSpPr>
        <p:spPr>
          <a:xfrm>
            <a:off x="1295400" y="2514600"/>
            <a:ext cx="6629400" cy="1752600"/>
          </a:xfrm>
        </p:spPr>
        <p:txBody>
          <a:bodyPr>
            <a:noAutofit/>
          </a:bodyPr>
          <a:lstStyle/>
          <a:p>
            <a:pPr marL="0" indent="0" algn="ctr">
              <a:buNone/>
            </a:pP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Acts </a:t>
            </a: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4:23-31 </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(NIV)</a:t>
            </a:r>
          </a:p>
        </p:txBody>
      </p:sp>
    </p:spTree>
    <p:extLst>
      <p:ext uri="{BB962C8B-B14F-4D97-AF65-F5344CB8AC3E}">
        <p14:creationId xmlns:p14="http://schemas.microsoft.com/office/powerpoint/2010/main" val="2460956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685800"/>
            <a:ext cx="9067800" cy="6019800"/>
          </a:xfrm>
        </p:spPr>
        <p:txBody>
          <a:bodyPr>
            <a:noAutofit/>
          </a:bodyPr>
          <a:lstStyle/>
          <a:p>
            <a:pPr marL="0" lvl="2" indent="0" algn="ctr">
              <a:buNone/>
            </a:pPr>
            <a:endParaRPr lang="en-US" sz="1000" dirty="0">
              <a:latin typeface="+mj-lt"/>
            </a:endParaRPr>
          </a:p>
          <a:p>
            <a:pPr marL="0" lvl="2" indent="0">
              <a:buNone/>
            </a:pPr>
            <a:r>
              <a:rPr lang="en-US" sz="3200" dirty="0" smtClean="0">
                <a:latin typeface="+mj-lt"/>
              </a:rPr>
              <a:t>A believer testified of what God had done</a:t>
            </a:r>
          </a:p>
          <a:p>
            <a:pPr marL="0" lvl="2" indent="0">
              <a:buNone/>
            </a:pPr>
            <a:r>
              <a:rPr lang="en-US" sz="3200" dirty="0" smtClean="0">
                <a:latin typeface="+mj-lt"/>
              </a:rPr>
              <a:t>The church was all of one mind</a:t>
            </a:r>
          </a:p>
          <a:p>
            <a:pPr marL="914400" lvl="3" indent="-403225"/>
            <a:r>
              <a:rPr lang="en-US" sz="3000" dirty="0" smtClean="0">
                <a:latin typeface="+mj-lt"/>
              </a:rPr>
              <a:t>No division</a:t>
            </a:r>
          </a:p>
          <a:p>
            <a:pPr marL="0" lvl="2" indent="0">
              <a:buNone/>
            </a:pPr>
            <a:r>
              <a:rPr lang="en-US" sz="3200" dirty="0">
                <a:latin typeface="+mj-lt"/>
              </a:rPr>
              <a:t>T</a:t>
            </a:r>
            <a:r>
              <a:rPr lang="en-US" sz="3200" dirty="0" smtClean="0">
                <a:latin typeface="+mj-lt"/>
              </a:rPr>
              <a:t>hey responded with praise to God</a:t>
            </a:r>
          </a:p>
          <a:p>
            <a:pPr marL="854075" lvl="3" indent="-341313"/>
            <a:r>
              <a:rPr lang="en-US" sz="3000" dirty="0" smtClean="0">
                <a:latin typeface="+mj-lt"/>
              </a:rPr>
              <a:t>The focus was not on the person rather on God</a:t>
            </a:r>
          </a:p>
          <a:p>
            <a:pPr marL="0" lvl="2" indent="0">
              <a:buNone/>
            </a:pPr>
            <a:r>
              <a:rPr lang="en-US" sz="3200" dirty="0" smtClean="0">
                <a:latin typeface="+mj-lt"/>
              </a:rPr>
              <a:t>God responded</a:t>
            </a:r>
          </a:p>
          <a:p>
            <a:pPr marL="914400" lvl="3" indent="-401638"/>
            <a:r>
              <a:rPr lang="en-US" sz="3000" dirty="0" smtClean="0">
                <a:latin typeface="+mj-lt"/>
              </a:rPr>
              <a:t>To the praises lifted to Him</a:t>
            </a:r>
          </a:p>
          <a:p>
            <a:pPr marL="914400" lvl="3" indent="-401638"/>
            <a:r>
              <a:rPr lang="en-US" sz="3000" dirty="0" smtClean="0">
                <a:latin typeface="+mj-lt"/>
              </a:rPr>
              <a:t>To their acknowledgement that it was HIS power that made this happen</a:t>
            </a:r>
          </a:p>
          <a:p>
            <a:pPr marL="914400" lvl="3" indent="-401638"/>
            <a:r>
              <a:rPr lang="en-US" sz="3000" dirty="0" smtClean="0">
                <a:latin typeface="+mj-lt"/>
              </a:rPr>
              <a:t>To their request for boldness and power</a:t>
            </a:r>
            <a:endParaRPr lang="en-US" sz="3000" dirty="0">
              <a:latin typeface="+mj-lt"/>
            </a:endParaRPr>
          </a:p>
          <a:p>
            <a:pPr marL="219456" lvl="3" indent="0">
              <a:buNone/>
            </a:pPr>
            <a:endParaRPr lang="en-US" sz="3000" dirty="0" smtClean="0">
              <a:latin typeface="+mj-lt"/>
            </a:endParaRPr>
          </a:p>
        </p:txBody>
      </p:sp>
      <p:sp>
        <p:nvSpPr>
          <p:cNvPr id="4" name="Title 1"/>
          <p:cNvSpPr>
            <a:spLocks noGrp="1"/>
          </p:cNvSpPr>
          <p:nvPr>
            <p:ph type="title"/>
          </p:nvPr>
        </p:nvSpPr>
        <p:spPr>
          <a:xfrm>
            <a:off x="457200" y="25958"/>
            <a:ext cx="8229600" cy="838200"/>
          </a:xfrm>
        </p:spPr>
        <p:txBody>
          <a:bodyPr>
            <a:normAutofit fontScale="90000"/>
          </a:bodyPr>
          <a:lstStyle/>
          <a:p>
            <a:r>
              <a:rPr lang="en-US" dirty="0" smtClean="0"/>
              <a:t>Important Elements of Acts 4:23-31</a:t>
            </a:r>
            <a:endParaRPr lang="en-US" sz="2000" dirty="0"/>
          </a:p>
        </p:txBody>
      </p:sp>
    </p:spTree>
    <p:extLst>
      <p:ext uri="{BB962C8B-B14F-4D97-AF65-F5344CB8AC3E}">
        <p14:creationId xmlns:p14="http://schemas.microsoft.com/office/powerpoint/2010/main" val="3636273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819400"/>
            <a:ext cx="9067800" cy="2667000"/>
          </a:xfrm>
        </p:spPr>
        <p:txBody>
          <a:bodyPr>
            <a:noAutofit/>
          </a:bodyPr>
          <a:lstStyle/>
          <a:p>
            <a:pPr marL="0" lvl="2" indent="0" algn="ctr">
              <a:buNone/>
            </a:pPr>
            <a:endParaRPr lang="en-US" sz="1000" dirty="0">
              <a:latin typeface="+mj-lt"/>
            </a:endParaRPr>
          </a:p>
          <a:p>
            <a:pPr marL="219456" lvl="3" indent="0">
              <a:buNone/>
            </a:pPr>
            <a:r>
              <a:rPr lang="en-US" sz="3200" dirty="0" smtClean="0">
                <a:latin typeface="+mj-lt"/>
              </a:rPr>
              <a:t>“</a:t>
            </a:r>
            <a:r>
              <a:rPr lang="en-US" sz="3200" dirty="0">
                <a:latin typeface="+mj-lt"/>
              </a:rPr>
              <a:t>Return to your house and describe what great things God has done for you.” So he went away, proclaiming throughout the whole city what great things Jesus had done for him. </a:t>
            </a:r>
            <a:endParaRPr lang="en-US" sz="3200" dirty="0" smtClean="0">
              <a:latin typeface="+mj-lt"/>
            </a:endParaRPr>
          </a:p>
          <a:p>
            <a:pPr marL="219456" lvl="3" indent="0">
              <a:buNone/>
            </a:pPr>
            <a:endParaRPr lang="en-US" sz="2800" dirty="0" smtClean="0">
              <a:latin typeface="+mj-lt"/>
            </a:endParaRPr>
          </a:p>
        </p:txBody>
      </p:sp>
      <p:sp>
        <p:nvSpPr>
          <p:cNvPr id="4" name="Title 1"/>
          <p:cNvSpPr>
            <a:spLocks noGrp="1"/>
          </p:cNvSpPr>
          <p:nvPr>
            <p:ph type="title"/>
          </p:nvPr>
        </p:nvSpPr>
        <p:spPr>
          <a:xfrm>
            <a:off x="228600" y="2209800"/>
            <a:ext cx="8229600" cy="838200"/>
          </a:xfrm>
        </p:spPr>
        <p:txBody>
          <a:bodyPr>
            <a:normAutofit/>
          </a:bodyPr>
          <a:lstStyle/>
          <a:p>
            <a:r>
              <a:rPr lang="en-US" dirty="0" smtClean="0"/>
              <a:t>Luke 8:39</a:t>
            </a:r>
            <a:endParaRPr lang="en-US" sz="2000" dirty="0"/>
          </a:p>
        </p:txBody>
      </p:sp>
      <p:sp>
        <p:nvSpPr>
          <p:cNvPr id="5" name="Content Placeholder 2"/>
          <p:cNvSpPr txBox="1">
            <a:spLocks/>
          </p:cNvSpPr>
          <p:nvPr/>
        </p:nvSpPr>
        <p:spPr>
          <a:xfrm>
            <a:off x="10048" y="0"/>
            <a:ext cx="9067800" cy="2057400"/>
          </a:xfrm>
          <a:prstGeom prst="rect">
            <a:avLst/>
          </a:prstGeom>
        </p:spPr>
        <p:txBody>
          <a:bodyPr vert="horz">
            <a:no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0" lvl="2" indent="0" algn="ctr">
              <a:buFont typeface="Wingdings"/>
              <a:buNone/>
            </a:pPr>
            <a:endParaRPr lang="en-US" sz="1000" dirty="0" smtClean="0">
              <a:latin typeface="+mj-lt"/>
            </a:endParaRPr>
          </a:p>
          <a:p>
            <a:pPr marL="219456" lvl="3" indent="0">
              <a:buFont typeface="Wingdings 3"/>
              <a:buNone/>
            </a:pPr>
            <a:r>
              <a:rPr lang="en-US" sz="3200" dirty="0" smtClean="0">
                <a:latin typeface="+mj-lt"/>
              </a:rPr>
              <a:t>It should be our natural reaction to want to  share the amazing moves of God in our lives or the move of God we have witnessed.</a:t>
            </a:r>
          </a:p>
          <a:p>
            <a:pPr marL="219456" lvl="3" indent="0">
              <a:buFont typeface="Wingdings 3"/>
              <a:buNone/>
            </a:pPr>
            <a:endParaRPr lang="en-US" sz="2800" dirty="0" smtClean="0">
              <a:latin typeface="+mj-lt"/>
            </a:endParaRPr>
          </a:p>
        </p:txBody>
      </p:sp>
    </p:spTree>
    <p:extLst>
      <p:ext uri="{BB962C8B-B14F-4D97-AF65-F5344CB8AC3E}">
        <p14:creationId xmlns:p14="http://schemas.microsoft.com/office/powerpoint/2010/main" val="306435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60438"/>
          </a:xfrm>
        </p:spPr>
        <p:txBody>
          <a:bodyPr/>
          <a:lstStyle/>
          <a:p>
            <a:r>
              <a:rPr lang="en-US" dirty="0" smtClean="0"/>
              <a:t>DECLARE Your Testimony</a:t>
            </a:r>
            <a:endParaRPr lang="en-US" sz="2000" dirty="0"/>
          </a:p>
        </p:txBody>
      </p:sp>
      <p:sp>
        <p:nvSpPr>
          <p:cNvPr id="3" name="Content Placeholder 2"/>
          <p:cNvSpPr>
            <a:spLocks noGrp="1"/>
          </p:cNvSpPr>
          <p:nvPr>
            <p:ph idx="1"/>
          </p:nvPr>
        </p:nvSpPr>
        <p:spPr>
          <a:xfrm>
            <a:off x="102158" y="1174820"/>
            <a:ext cx="8889442" cy="5257800"/>
          </a:xfrm>
        </p:spPr>
        <p:txBody>
          <a:bodyPr>
            <a:normAutofit/>
          </a:bodyPr>
          <a:lstStyle/>
          <a:p>
            <a:pPr marL="651510" indent="-514350">
              <a:buAutoNum type="arabicPeriod"/>
            </a:pPr>
            <a:r>
              <a:rPr lang="en-US" sz="3400" b="1" dirty="0" smtClean="0">
                <a:solidFill>
                  <a:srgbClr val="FFFF00"/>
                </a:solidFill>
                <a:latin typeface="+mj-lt"/>
              </a:rPr>
              <a:t>D</a:t>
            </a:r>
            <a:r>
              <a:rPr lang="en-US" sz="3400" dirty="0" smtClean="0">
                <a:latin typeface="+mj-lt"/>
              </a:rPr>
              <a:t>isplays – God’s power</a:t>
            </a:r>
          </a:p>
          <a:p>
            <a:pPr marL="651510" indent="-514350">
              <a:buAutoNum type="arabicPeriod"/>
            </a:pPr>
            <a:r>
              <a:rPr lang="en-US" sz="3400" b="1" dirty="0" smtClean="0">
                <a:solidFill>
                  <a:srgbClr val="FFFF00"/>
                </a:solidFill>
                <a:latin typeface="+mj-lt"/>
              </a:rPr>
              <a:t>E</a:t>
            </a:r>
            <a:r>
              <a:rPr lang="en-US" sz="3400" dirty="0" smtClean="0">
                <a:latin typeface="+mj-lt"/>
              </a:rPr>
              <a:t>ncourages – Those who are struggling</a:t>
            </a:r>
          </a:p>
          <a:p>
            <a:pPr marL="651510" indent="-514350">
              <a:buAutoNum type="arabicPeriod"/>
            </a:pPr>
            <a:r>
              <a:rPr lang="en-US" sz="3400" b="1" dirty="0" smtClean="0">
                <a:solidFill>
                  <a:srgbClr val="FFFF00"/>
                </a:solidFill>
                <a:latin typeface="+mj-lt"/>
              </a:rPr>
              <a:t>C</a:t>
            </a:r>
            <a:r>
              <a:rPr lang="en-US" sz="3400" dirty="0" smtClean="0">
                <a:latin typeface="+mj-lt"/>
              </a:rPr>
              <a:t>onvicts – Those who need God</a:t>
            </a:r>
          </a:p>
          <a:p>
            <a:pPr marL="651510" indent="-514350">
              <a:buFont typeface="Wingdings 2"/>
              <a:buAutoNum type="arabicPeriod"/>
            </a:pPr>
            <a:r>
              <a:rPr lang="en-US" sz="3400" b="1" dirty="0" smtClean="0">
                <a:solidFill>
                  <a:srgbClr val="FFFF00"/>
                </a:solidFill>
                <a:latin typeface="+mj-lt"/>
              </a:rPr>
              <a:t>L</a:t>
            </a:r>
            <a:r>
              <a:rPr lang="en-US" sz="3400" dirty="0" smtClean="0">
                <a:latin typeface="+mj-lt"/>
              </a:rPr>
              <a:t>ifts – God’s name</a:t>
            </a:r>
          </a:p>
          <a:p>
            <a:pPr marL="651510" indent="-514350">
              <a:buFont typeface="Wingdings 2"/>
              <a:buAutoNum type="arabicPeriod"/>
            </a:pPr>
            <a:r>
              <a:rPr lang="en-US" sz="3400" dirty="0" smtClean="0">
                <a:solidFill>
                  <a:srgbClr val="FFFF00"/>
                </a:solidFill>
                <a:latin typeface="+mj-lt"/>
              </a:rPr>
              <a:t>A</a:t>
            </a:r>
            <a:r>
              <a:rPr lang="en-US" sz="3400" dirty="0" smtClean="0">
                <a:latin typeface="+mj-lt"/>
              </a:rPr>
              <a:t>dvances – God’s Kingdom</a:t>
            </a:r>
          </a:p>
          <a:p>
            <a:pPr marL="651510" indent="-514350">
              <a:buFont typeface="Wingdings 2"/>
              <a:buAutoNum type="arabicPeriod"/>
            </a:pPr>
            <a:r>
              <a:rPr lang="en-US" sz="3400" dirty="0" smtClean="0">
                <a:solidFill>
                  <a:srgbClr val="FFFF00"/>
                </a:solidFill>
                <a:latin typeface="+mj-lt"/>
              </a:rPr>
              <a:t>R</a:t>
            </a:r>
            <a:r>
              <a:rPr lang="en-US" sz="3400" dirty="0" smtClean="0">
                <a:latin typeface="+mj-lt"/>
              </a:rPr>
              <a:t>eveals – God’s power to all who hear</a:t>
            </a:r>
          </a:p>
          <a:p>
            <a:pPr marL="651510" indent="-514350">
              <a:buFont typeface="Wingdings 2"/>
              <a:buAutoNum type="arabicPeriod"/>
            </a:pPr>
            <a:r>
              <a:rPr lang="en-US" sz="3400" dirty="0" smtClean="0">
                <a:solidFill>
                  <a:srgbClr val="FFFF00"/>
                </a:solidFill>
                <a:latin typeface="+mj-lt"/>
              </a:rPr>
              <a:t>E</a:t>
            </a:r>
            <a:r>
              <a:rPr lang="en-US" sz="3400" dirty="0" smtClean="0">
                <a:latin typeface="+mj-lt"/>
              </a:rPr>
              <a:t>nergizes – Those who hear</a:t>
            </a:r>
            <a:endParaRPr lang="en-US" sz="3400" dirty="0">
              <a:solidFill>
                <a:srgbClr val="FFFF00"/>
              </a:solidFill>
              <a:latin typeface="+mj-lt"/>
            </a:endParaRPr>
          </a:p>
          <a:p>
            <a:pPr marL="651510" indent="-514350">
              <a:buAutoNum type="arabicPeriod"/>
            </a:pPr>
            <a:endParaRPr lang="en-US" sz="3600" dirty="0" smtClean="0">
              <a:effectLst/>
              <a:latin typeface="+mj-lt"/>
            </a:endParaRPr>
          </a:p>
          <a:p>
            <a:pPr marL="651510" indent="-514350">
              <a:buAutoNum type="arabicPeriod"/>
            </a:pPr>
            <a:endParaRPr lang="en-US" sz="3200" dirty="0">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42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828800"/>
            <a:ext cx="9067800" cy="4648200"/>
          </a:xfrm>
        </p:spPr>
        <p:txBody>
          <a:bodyPr>
            <a:noAutofit/>
          </a:bodyPr>
          <a:lstStyle/>
          <a:p>
            <a:pPr marL="0" lvl="2" indent="0" algn="ctr">
              <a:buNone/>
            </a:pPr>
            <a:endParaRPr lang="en-US" sz="1000" dirty="0">
              <a:latin typeface="+mj-lt"/>
            </a:endParaRPr>
          </a:p>
          <a:p>
            <a:pPr marL="0" lvl="2" indent="0" algn="ctr">
              <a:buNone/>
            </a:pPr>
            <a:r>
              <a:rPr lang="en-US" sz="4800" dirty="0" smtClean="0">
                <a:latin typeface="+mj-lt"/>
              </a:rPr>
              <a:t>Testimony</a:t>
            </a:r>
          </a:p>
          <a:p>
            <a:pPr marL="0" lvl="2" indent="0" algn="ctr">
              <a:buNone/>
            </a:pPr>
            <a:r>
              <a:rPr lang="en-US" sz="4800" dirty="0" smtClean="0">
                <a:latin typeface="+mj-lt"/>
              </a:rPr>
              <a:t>Prayer</a:t>
            </a:r>
          </a:p>
          <a:p>
            <a:pPr marL="0" lvl="2" indent="0" algn="ctr">
              <a:buNone/>
            </a:pPr>
            <a:r>
              <a:rPr lang="en-US" sz="4800" dirty="0" smtClean="0">
                <a:latin typeface="+mj-lt"/>
              </a:rPr>
              <a:t>Worship</a:t>
            </a:r>
          </a:p>
          <a:p>
            <a:pPr marL="0" lvl="2" indent="0" algn="ctr">
              <a:buNone/>
            </a:pPr>
            <a:r>
              <a:rPr lang="en-US" sz="3600" dirty="0" smtClean="0">
                <a:latin typeface="+mj-lt"/>
              </a:rPr>
              <a:t>(Repeat)</a:t>
            </a:r>
            <a:endParaRPr lang="en-US" sz="3600" dirty="0">
              <a:latin typeface="+mj-lt"/>
            </a:endParaRPr>
          </a:p>
          <a:p>
            <a:pPr marL="219456" lvl="3" indent="0">
              <a:buNone/>
            </a:pPr>
            <a:endParaRPr lang="en-US" sz="3000" dirty="0" smtClean="0">
              <a:latin typeface="+mj-lt"/>
            </a:endParaRPr>
          </a:p>
        </p:txBody>
      </p:sp>
      <p:sp>
        <p:nvSpPr>
          <p:cNvPr id="4" name="Title 1"/>
          <p:cNvSpPr>
            <a:spLocks noGrp="1"/>
          </p:cNvSpPr>
          <p:nvPr>
            <p:ph type="title"/>
          </p:nvPr>
        </p:nvSpPr>
        <p:spPr>
          <a:xfrm>
            <a:off x="457200" y="228600"/>
            <a:ext cx="8229600" cy="1650442"/>
          </a:xfrm>
        </p:spPr>
        <p:txBody>
          <a:bodyPr>
            <a:noAutofit/>
          </a:bodyPr>
          <a:lstStyle/>
          <a:p>
            <a:r>
              <a:rPr lang="en-US" sz="4800" dirty="0" smtClean="0"/>
              <a:t>Response</a:t>
            </a:r>
            <a:br>
              <a:rPr lang="en-US" sz="4800" dirty="0" smtClean="0"/>
            </a:br>
            <a:r>
              <a:rPr lang="en-US" sz="4800" dirty="0" smtClean="0"/>
              <a:t>God’s Hi-light Reel</a:t>
            </a:r>
            <a:endParaRPr lang="en-US" sz="4800" dirty="0"/>
          </a:p>
        </p:txBody>
      </p:sp>
    </p:spTree>
    <p:extLst>
      <p:ext uri="{BB962C8B-B14F-4D97-AF65-F5344CB8AC3E}">
        <p14:creationId xmlns:p14="http://schemas.microsoft.com/office/powerpoint/2010/main" val="1015620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0"/>
            <a:ext cx="8763000" cy="5486400"/>
          </a:xfrm>
        </p:spPr>
        <p:txBody>
          <a:bodyPr>
            <a:noAutofit/>
          </a:bodyPr>
          <a:lstStyle/>
          <a:p>
            <a:pPr marL="0" lvl="2" indent="0" algn="ctr">
              <a:buNone/>
            </a:pPr>
            <a:endParaRPr lang="en-US" sz="1000" dirty="0">
              <a:latin typeface="+mj-lt"/>
            </a:endParaRPr>
          </a:p>
          <a:p>
            <a:pPr marL="514350" lvl="2" indent="-514350">
              <a:buAutoNum type="arabicPeriod"/>
            </a:pPr>
            <a:r>
              <a:rPr lang="en-US" sz="3200" dirty="0" smtClean="0">
                <a:latin typeface="+mj-lt"/>
              </a:rPr>
              <a:t>Make sure it is appropriate – nothing too personal</a:t>
            </a:r>
          </a:p>
          <a:p>
            <a:pPr marL="514350" lvl="2" indent="-514350">
              <a:buAutoNum type="arabicPeriod"/>
            </a:pPr>
            <a:r>
              <a:rPr lang="en-US" sz="3200" dirty="0" smtClean="0">
                <a:latin typeface="+mj-lt"/>
              </a:rPr>
              <a:t>Make sure it is your story to tell</a:t>
            </a:r>
          </a:p>
          <a:p>
            <a:pPr marL="514350" lvl="2" indent="-514350">
              <a:buAutoNum type="arabicPeriod"/>
            </a:pPr>
            <a:r>
              <a:rPr lang="en-US" sz="3200" dirty="0" smtClean="0">
                <a:latin typeface="+mj-lt"/>
              </a:rPr>
              <a:t>Always put the focus on God, not yourself</a:t>
            </a:r>
          </a:p>
          <a:p>
            <a:pPr marL="514350" lvl="2" indent="-514350">
              <a:buAutoNum type="arabicPeriod"/>
            </a:pPr>
            <a:r>
              <a:rPr lang="en-US" sz="3200" dirty="0" smtClean="0">
                <a:latin typeface="+mj-lt"/>
              </a:rPr>
              <a:t>If others are involved make sure you have their permission to mention their names</a:t>
            </a:r>
          </a:p>
          <a:p>
            <a:pPr marL="514350" lvl="2" indent="-514350">
              <a:buAutoNum type="arabicPeriod"/>
            </a:pPr>
            <a:r>
              <a:rPr lang="en-US" sz="3200" dirty="0" smtClean="0">
                <a:latin typeface="+mj-lt"/>
              </a:rPr>
              <a:t>Give enough detail that the context can be understood but don’t give too much</a:t>
            </a:r>
          </a:p>
          <a:p>
            <a:pPr marL="514350" lvl="2" indent="-514350">
              <a:buAutoNum type="arabicPeriod"/>
            </a:pPr>
            <a:r>
              <a:rPr lang="en-US" sz="3200" dirty="0" smtClean="0">
                <a:latin typeface="+mj-lt"/>
              </a:rPr>
              <a:t>Don’t try to ‘teach’ your testimony</a:t>
            </a:r>
          </a:p>
          <a:p>
            <a:pPr marL="514350" lvl="2" indent="-514350">
              <a:buAutoNum type="arabicPeriod"/>
            </a:pPr>
            <a:r>
              <a:rPr lang="en-US" sz="3200" dirty="0" smtClean="0">
                <a:latin typeface="+mj-lt"/>
              </a:rPr>
              <a:t>Ask God to speak through you</a:t>
            </a:r>
          </a:p>
          <a:p>
            <a:pPr marL="514350" lvl="2" indent="-514350">
              <a:buAutoNum type="arabicPeriod"/>
            </a:pPr>
            <a:endParaRPr lang="en-US" sz="3200" dirty="0" smtClean="0">
              <a:latin typeface="+mj-lt"/>
            </a:endParaRPr>
          </a:p>
          <a:p>
            <a:pPr marL="514350" lvl="2" indent="-514350">
              <a:buAutoNum type="arabicPeriod"/>
            </a:pPr>
            <a:endParaRPr lang="en-US" sz="3200" dirty="0">
              <a:latin typeface="+mj-lt"/>
            </a:endParaRPr>
          </a:p>
          <a:p>
            <a:pPr marL="219456" lvl="3" indent="0">
              <a:buNone/>
            </a:pPr>
            <a:endParaRPr lang="en-US" sz="3000" dirty="0" smtClean="0">
              <a:latin typeface="+mj-lt"/>
            </a:endParaRPr>
          </a:p>
        </p:txBody>
      </p:sp>
      <p:sp>
        <p:nvSpPr>
          <p:cNvPr id="4" name="Title 1"/>
          <p:cNvSpPr>
            <a:spLocks noGrp="1"/>
          </p:cNvSpPr>
          <p:nvPr>
            <p:ph type="title"/>
          </p:nvPr>
        </p:nvSpPr>
        <p:spPr>
          <a:xfrm>
            <a:off x="381000" y="76200"/>
            <a:ext cx="8229600" cy="990600"/>
          </a:xfrm>
        </p:spPr>
        <p:txBody>
          <a:bodyPr>
            <a:noAutofit/>
          </a:bodyPr>
          <a:lstStyle/>
          <a:p>
            <a:r>
              <a:rPr lang="en-US" sz="4800" dirty="0" smtClean="0"/>
              <a:t>Giving a Public Testimony</a:t>
            </a:r>
            <a:endParaRPr lang="en-US" sz="4800" dirty="0"/>
          </a:p>
        </p:txBody>
      </p:sp>
    </p:spTree>
    <p:extLst>
      <p:ext uri="{BB962C8B-B14F-4D97-AF65-F5344CB8AC3E}">
        <p14:creationId xmlns:p14="http://schemas.microsoft.com/office/powerpoint/2010/main" val="117591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6653</TotalTime>
  <Words>264</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PowerPoint Presentation</vt:lpstr>
      <vt:lpstr>Sunday, October 20th at 5:00 PM Conference Room @ CWP</vt:lpstr>
      <vt:lpstr>PowerPoint Presentation</vt:lpstr>
      <vt:lpstr>PowerPoint Presentation</vt:lpstr>
      <vt:lpstr>Important Elements of Acts 4:23-31</vt:lpstr>
      <vt:lpstr>Luke 8:39</vt:lpstr>
      <vt:lpstr>DECLARE Your Testimony</vt:lpstr>
      <vt:lpstr>Response God’s Hi-light Reel</vt:lpstr>
      <vt:lpstr>Giving a Public Testimony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rwilliams</dc:creator>
  <cp:lastModifiedBy>Scott Wiens</cp:lastModifiedBy>
  <cp:revision>106</cp:revision>
  <dcterms:created xsi:type="dcterms:W3CDTF">2013-07-20T18:22:16Z</dcterms:created>
  <dcterms:modified xsi:type="dcterms:W3CDTF">2013-10-13T10:57:29Z</dcterms:modified>
</cp:coreProperties>
</file>