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344" r:id="rId2"/>
    <p:sldId id="260" r:id="rId3"/>
    <p:sldId id="342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CD1"/>
    <a:srgbClr val="B7BA4A"/>
    <a:srgbClr val="EA3B2E"/>
    <a:srgbClr val="D12215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489" autoAdjust="0"/>
  </p:normalViewPr>
  <p:slideViewPr>
    <p:cSldViewPr>
      <p:cViewPr>
        <p:scale>
          <a:sx n="70" d="100"/>
          <a:sy n="70" d="100"/>
        </p:scale>
        <p:origin x="-24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2D1-436F-4325-B615-0CAB0AC74F3C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90DE-5B6C-481A-A3AC-03345B00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3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Prayer’s role in healing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16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Therefore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confess your sins to each other and pray for each other so that you may be healed.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The prayer of a righteous person is powerful and effective.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“righteous man” is the one who is committed to doing God’s will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Cultivates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relationship with God, that knows God’s heart</a:t>
            </a:r>
          </a:p>
        </p:txBody>
      </p:sp>
    </p:spTree>
    <p:extLst>
      <p:ext uri="{BB962C8B-B14F-4D97-AF65-F5344CB8AC3E}">
        <p14:creationId xmlns:p14="http://schemas.microsoft.com/office/powerpoint/2010/main" val="31964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Prayer’s role in healing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16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Therefore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confess your sins to each other and pray for each other so that you may be healed.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The prayer of a righteous person is powerful and effective.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Powerful”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“effective” because the righteous person has discerned God’s leading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already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Elijah,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 man just like us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is the example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Our role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47243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We have an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opportunity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b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responsibility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to…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Pray fervently/earnestly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Confess to one another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Pray for one another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Bring back those who wander</a:t>
            </a:r>
          </a:p>
        </p:txBody>
      </p:sp>
    </p:spTree>
    <p:extLst>
      <p:ext uri="{BB962C8B-B14F-4D97-AF65-F5344CB8AC3E}">
        <p14:creationId xmlns:p14="http://schemas.microsoft.com/office/powerpoint/2010/main" val="35490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71BCD1"/>
              </a:buClr>
              <a:buSzPct val="70000"/>
              <a:buNone/>
            </a:pPr>
            <a:r>
              <a:rPr lang="en-US" sz="365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27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 then, whoever eats the bread or drinks the cup of the Lord in an unworthy manner will be guilty of sinning against the body and blood of the Lord. </a:t>
            </a:r>
            <a:r>
              <a:rPr lang="en-US" sz="365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28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Everyone ought to examine themselves before they eat of the bread and drink from the cup. 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5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29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For those who eat and drink without discerning the body of Christ eat and drink judgment on themselves. </a:t>
            </a:r>
            <a:r>
              <a:rPr lang="en-US" sz="365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30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That is why many among you are weak and sick, and a number of you have fallen asleep.</a:t>
            </a:r>
            <a:endParaRPr lang="en-US" sz="365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1 Corinthians 11:27-30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990600" y="5791200"/>
            <a:ext cx="648192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5:13-20)</a:t>
            </a:r>
            <a:endParaRPr lang="en-US" sz="45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81534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12: </a:t>
            </a:r>
            <a:b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Power and Role of Prayer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1) Is anyone in trouble?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7243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should pray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(Individually)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Psalm </a:t>
            </a:r>
            <a:r>
              <a:rPr lang="en-US" sz="42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50:15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(NASB</a:t>
            </a:r>
            <a:r>
              <a:rPr lang="en-US" sz="3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Call upon Me in the day of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trouble; </a:t>
            </a:r>
            <a:b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200" b="1" dirty="0" smtClean="0">
                <a:solidFill>
                  <a:srgbClr val="B7BA4A"/>
                </a:solidFill>
                <a:latin typeface="Calibri" panose="020F0502020204030204" pitchFamily="34" charset="0"/>
              </a:rPr>
              <a:t>I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>
                <a:solidFill>
                  <a:srgbClr val="71BCD1"/>
                </a:solidFill>
                <a:latin typeface="Calibri" panose="020F0502020204030204" pitchFamily="34" charset="0"/>
              </a:rPr>
              <a:t>shall rescue you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and </a:t>
            </a:r>
            <a:r>
              <a:rPr lang="en-US" sz="4200" b="1" dirty="0">
                <a:solidFill>
                  <a:srgbClr val="B7BA4A"/>
                </a:solidFill>
                <a:latin typeface="Calibri" panose="020F0502020204030204" pitchFamily="34" charset="0"/>
              </a:rPr>
              <a:t>you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>
                <a:solidFill>
                  <a:srgbClr val="71BCD1"/>
                </a:solidFill>
                <a:latin typeface="Calibri" panose="020F0502020204030204" pitchFamily="34" charset="0"/>
              </a:rPr>
              <a:t>will honor Me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77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2) Is anyone happy?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7243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should sing songs of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praise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(Individually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 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Same advice, go to the Lord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Prayers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praise in both difficult and pleasant times</a:t>
            </a:r>
          </a:p>
        </p:txBody>
      </p:sp>
    </p:spTree>
    <p:extLst>
      <p:ext uri="{BB962C8B-B14F-4D97-AF65-F5344CB8AC3E}">
        <p14:creationId xmlns:p14="http://schemas.microsoft.com/office/powerpoint/2010/main" val="36130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3) Is anyone sick?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7243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i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He </a:t>
            </a:r>
            <a:r>
              <a:rPr lang="en-US" sz="4200" b="1" i="1" dirty="0">
                <a:solidFill>
                  <a:srgbClr val="71BCD1"/>
                </a:solidFill>
                <a:latin typeface="Calibri" panose="020F0502020204030204" pitchFamily="34" charset="0"/>
              </a:rPr>
              <a:t>should call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for the elders to pray over him </a:t>
            </a:r>
            <a:endParaRPr lang="en-US" sz="42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(Prayer of the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elder</a:t>
            </a:r>
            <a:r>
              <a:rPr lang="en-US" sz="4200" b="1" dirty="0" smtClean="0">
                <a:solidFill>
                  <a:srgbClr val="B7BA4A"/>
                </a:solidFill>
                <a:latin typeface="Calibri" panose="020F0502020204030204" pitchFamily="34" charset="0"/>
              </a:rPr>
              <a:t>s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 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Anointing oil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James may be directing the use of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natural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means while praying for a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supernatural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healing</a:t>
            </a:r>
            <a:endParaRPr lang="en-US" sz="42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Prayer’s role in healing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the prayer offered in faith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will make the sick person well; the Lord will raise them up. If they have sinned, they will be forgiven.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Believing in the power of God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Believing in the power of God through 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prayer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Believing in the power of God when I pray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Prayer’s role in healing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the prayer offered in faith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will make the sick person well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the Lord will raise them up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 If they have sinned, they will be forgiven.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God does not grant immediate healing for every prayer of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faith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But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many are not healed simply because there is no prayer of faith offered</a:t>
            </a:r>
          </a:p>
        </p:txBody>
      </p:sp>
    </p:spTree>
    <p:extLst>
      <p:ext uri="{BB962C8B-B14F-4D97-AF65-F5344CB8AC3E}">
        <p14:creationId xmlns:p14="http://schemas.microsoft.com/office/powerpoint/2010/main" val="31950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Prayer’s role in healing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the prayer offered in faith will make the sick person well; the Lord will raise them up.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If they have sinned, they will be forgiven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Some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sin can cause sickness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Prayer offered in faith </a:t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for forgiveness of sins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Tied to vs. 16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Prayer’s role in healing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8005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None/>
            </a:pPr>
            <a:r>
              <a:rPr lang="en-US" sz="36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16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Therefore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confess your sins to each other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pray for each other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 that you may be healed. The prayer of a righteous person is powerful and effective. </a:t>
            </a:r>
            <a:endParaRPr lang="en-US" sz="3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(The role of </a:t>
            </a:r>
            <a:r>
              <a:rPr lang="en-US" sz="36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others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B7BA4A"/>
                </a:solidFill>
                <a:latin typeface="Calibri" panose="020F0502020204030204" pitchFamily="34" charset="0"/>
              </a:rPr>
              <a:t>Confess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root form means literally </a:t>
            </a:r>
            <a:r>
              <a:rPr lang="en-US" sz="3600" b="1" dirty="0">
                <a:solidFill>
                  <a:srgbClr val="71BCD1"/>
                </a:solidFill>
                <a:latin typeface="Calibri" panose="020F0502020204030204" pitchFamily="34" charset="0"/>
              </a:rPr>
              <a:t>to say the same thing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agree to identify it by its true name and admit that it is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sin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10251</TotalTime>
  <Words>523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PowerPoint Presentation</vt:lpstr>
      <vt:lpstr>Week 12:  The Power and Role of Prayer</vt:lpstr>
      <vt:lpstr>1) Is anyone in trouble?</vt:lpstr>
      <vt:lpstr>2) Is anyone happy?</vt:lpstr>
      <vt:lpstr>3) Is anyone sick?</vt:lpstr>
      <vt:lpstr>Prayer’s role in healing</vt:lpstr>
      <vt:lpstr>Prayer’s role in healing</vt:lpstr>
      <vt:lpstr>Prayer’s role in healing</vt:lpstr>
      <vt:lpstr>Prayer’s role in healing</vt:lpstr>
      <vt:lpstr>Prayer’s role in healing</vt:lpstr>
      <vt:lpstr>Prayer’s role in healing</vt:lpstr>
      <vt:lpstr>Our role</vt:lpstr>
      <vt:lpstr>1 Corinthians 11:27-30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245</cp:revision>
  <dcterms:created xsi:type="dcterms:W3CDTF">2015-08-04T19:29:33Z</dcterms:created>
  <dcterms:modified xsi:type="dcterms:W3CDTF">2015-12-19T16:30:27Z</dcterms:modified>
</cp:coreProperties>
</file>