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3" r:id="rId3"/>
    <p:sldId id="259" r:id="rId4"/>
    <p:sldId id="274" r:id="rId5"/>
    <p:sldId id="261" r:id="rId6"/>
    <p:sldId id="275" r:id="rId7"/>
    <p:sldId id="276" r:id="rId8"/>
    <p:sldId id="262" r:id="rId9"/>
    <p:sldId id="277" r:id="rId10"/>
    <p:sldId id="263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1F1A-BBE8-4E14-B222-49413C07285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2CA8-12C2-4CED-823F-4C8DF87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1F1A-BBE8-4E14-B222-49413C07285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2CA8-12C2-4CED-823F-4C8DF87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8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1F1A-BBE8-4E14-B222-49413C07285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2CA8-12C2-4CED-823F-4C8DF87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9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1F1A-BBE8-4E14-B222-49413C07285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2CA8-12C2-4CED-823F-4C8DF87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8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1F1A-BBE8-4E14-B222-49413C07285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2CA8-12C2-4CED-823F-4C8DF87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1F1A-BBE8-4E14-B222-49413C07285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2CA8-12C2-4CED-823F-4C8DF87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9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1F1A-BBE8-4E14-B222-49413C07285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2CA8-12C2-4CED-823F-4C8DF87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1F1A-BBE8-4E14-B222-49413C07285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2CA8-12C2-4CED-823F-4C8DF87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6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1F1A-BBE8-4E14-B222-49413C07285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2CA8-12C2-4CED-823F-4C8DF87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1F1A-BBE8-4E14-B222-49413C07285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2CA8-12C2-4CED-823F-4C8DF87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9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1F1A-BBE8-4E14-B222-49413C07285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2CA8-12C2-4CED-823F-4C8DF87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9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1F1A-BBE8-4E14-B222-49413C07285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B2CA8-12C2-4CED-823F-4C8DF870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4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7" y="-75500"/>
            <a:ext cx="4706632" cy="700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21788" y="-75605"/>
            <a:ext cx="4706520" cy="700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4795" y="719692"/>
            <a:ext cx="3760365" cy="2387600"/>
          </a:xfrm>
        </p:spPr>
        <p:txBody>
          <a:bodyPr/>
          <a:lstStyle/>
          <a:p>
            <a:r>
              <a:rPr lang="en-US" b="1" dirty="0">
                <a:latin typeface="Harrington" panose="04040505050A02020702" pitchFamily="82" charset="0"/>
              </a:rPr>
              <a:t>Chapter Four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7951" y="4529515"/>
            <a:ext cx="293405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81" y="3327450"/>
            <a:ext cx="1683989" cy="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3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7" y="-75500"/>
            <a:ext cx="4706632" cy="700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21788" y="-75605"/>
            <a:ext cx="4706520" cy="7004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0" y="960533"/>
            <a:ext cx="3743690" cy="4932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1667" y="1551719"/>
            <a:ext cx="4372255" cy="375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3000"/>
              </a:spcBef>
            </a:pPr>
            <a:r>
              <a:rPr lang="en-US" sz="6000" b="1" dirty="0"/>
              <a:t>Boaz is the Lord of the Harvest</a:t>
            </a:r>
          </a:p>
          <a:p>
            <a:pPr algn="ctr">
              <a:lnSpc>
                <a:spcPct val="70000"/>
              </a:lnSpc>
              <a:spcBef>
                <a:spcPts val="3000"/>
              </a:spcBef>
            </a:pPr>
            <a:r>
              <a:rPr lang="en-US" sz="6000" b="1" dirty="0"/>
              <a:t>Ruth is his Gentile bride</a:t>
            </a:r>
          </a:p>
        </p:txBody>
      </p:sp>
    </p:spTree>
    <p:extLst>
      <p:ext uri="{BB962C8B-B14F-4D97-AF65-F5344CB8AC3E}">
        <p14:creationId xmlns:p14="http://schemas.microsoft.com/office/powerpoint/2010/main" val="422575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7" y="-75500"/>
            <a:ext cx="4706632" cy="700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21788" y="-75605"/>
            <a:ext cx="4706520" cy="7004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1" y="1010865"/>
            <a:ext cx="3743690" cy="4831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4732" y="1072360"/>
            <a:ext cx="43722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US" sz="6000" b="1" dirty="0"/>
              <a:t>Resurrection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US" sz="6000" b="1" dirty="0"/>
              <a:t>Obed</a:t>
            </a:r>
            <a:endParaRPr lang="en-US" sz="5500" b="1" dirty="0"/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US" sz="6000" b="1" dirty="0"/>
              <a:t>Jesse</a:t>
            </a:r>
            <a:endParaRPr lang="en-US" sz="5500" b="1" dirty="0"/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US" sz="6000" b="1" dirty="0"/>
              <a:t>David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US" sz="7000" b="1" dirty="0"/>
              <a:t>Jesus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781800" y="2667000"/>
            <a:ext cx="0" cy="511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81800" y="3624943"/>
            <a:ext cx="0" cy="511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81800" y="4615543"/>
            <a:ext cx="0" cy="511629"/>
          </a:xfrm>
          <a:prstGeom prst="line">
            <a:avLst/>
          </a:prstGeom>
          <a:ln w="444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59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7" y="-75500"/>
            <a:ext cx="4706632" cy="700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21788" y="-75605"/>
            <a:ext cx="4706520" cy="7004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0" y="928578"/>
            <a:ext cx="3743470" cy="4996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4732" y="2263455"/>
            <a:ext cx="4372255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US" sz="6000" b="1" dirty="0"/>
              <a:t>How is the ending to your story?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53979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7" y="-75500"/>
            <a:ext cx="4706632" cy="7004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629174" y="-75607"/>
            <a:ext cx="5213906" cy="700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1389" y="1449533"/>
            <a:ext cx="3967993" cy="2387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+mn-lt"/>
              </a:rPr>
              <a:t>Redemption Resurrection</a:t>
            </a:r>
            <a:br>
              <a:rPr lang="en-US" sz="4500" b="1" dirty="0">
                <a:latin typeface="+mn-lt"/>
              </a:rPr>
            </a:br>
            <a:r>
              <a:rPr lang="en-US" sz="4500" b="1" dirty="0">
                <a:latin typeface="Harrington" panose="04040505050A02020702" pitchFamily="82" charset="0"/>
              </a:rPr>
              <a:t>&amp;</a:t>
            </a:r>
            <a:r>
              <a:rPr lang="en-US" sz="8500" b="1" dirty="0">
                <a:latin typeface="Harrington" panose="04040505050A02020702" pitchFamily="82" charset="0"/>
              </a:rPr>
              <a:t>Ruth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" y="719692"/>
            <a:ext cx="3542412" cy="48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96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7" y="-75500"/>
            <a:ext cx="4706632" cy="700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21788" y="-75605"/>
            <a:ext cx="4706520" cy="700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4795" y="719692"/>
            <a:ext cx="3760365" cy="2387600"/>
          </a:xfrm>
        </p:spPr>
        <p:txBody>
          <a:bodyPr/>
          <a:lstStyle/>
          <a:p>
            <a:r>
              <a:rPr lang="en-US" b="1" dirty="0">
                <a:latin typeface="Harrington" panose="04040505050A02020702" pitchFamily="82" charset="0"/>
              </a:rPr>
              <a:t>Chapter One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81" y="3327450"/>
            <a:ext cx="1683989" cy="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59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7" y="-75500"/>
            <a:ext cx="4706632" cy="700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21788" y="-75605"/>
            <a:ext cx="4706520" cy="700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3258" y="629685"/>
            <a:ext cx="3862531" cy="50592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+mn-lt"/>
              </a:rPr>
              <a:t>Famine!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Bethlehem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Naomi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Ruth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Mara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1" y="1053765"/>
            <a:ext cx="3733800" cy="47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7" y="-75500"/>
            <a:ext cx="4706632" cy="700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21788" y="-75605"/>
            <a:ext cx="4706520" cy="700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4795" y="719692"/>
            <a:ext cx="3760365" cy="2387600"/>
          </a:xfrm>
        </p:spPr>
        <p:txBody>
          <a:bodyPr/>
          <a:lstStyle/>
          <a:p>
            <a:r>
              <a:rPr lang="en-US" b="1" dirty="0">
                <a:latin typeface="Harrington" panose="04040505050A02020702" pitchFamily="82" charset="0"/>
              </a:rPr>
              <a:t>Chapter Two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81" y="3327450"/>
            <a:ext cx="1683989" cy="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36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7" y="-75500"/>
            <a:ext cx="4706632" cy="700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21788" y="-75605"/>
            <a:ext cx="4706520" cy="7004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1" y="1236888"/>
            <a:ext cx="3733800" cy="4379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4581" y="1282417"/>
            <a:ext cx="4600563" cy="428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2400"/>
              </a:spcBef>
            </a:pPr>
            <a:r>
              <a:rPr lang="en-US" sz="6000" b="1" dirty="0"/>
              <a:t>Boaz</a:t>
            </a:r>
          </a:p>
          <a:p>
            <a:pPr algn="ctr">
              <a:lnSpc>
                <a:spcPct val="70000"/>
              </a:lnSpc>
              <a:spcBef>
                <a:spcPts val="2400"/>
              </a:spcBef>
            </a:pPr>
            <a:r>
              <a:rPr lang="en-US" sz="5500" b="1" dirty="0"/>
              <a:t>“</a:t>
            </a:r>
            <a:r>
              <a:rPr lang="en-US" sz="6000" b="1" dirty="0"/>
              <a:t>Who’s  </a:t>
            </a:r>
            <a:br>
              <a:rPr lang="en-US" sz="6000" b="1" dirty="0"/>
            </a:br>
            <a:r>
              <a:rPr lang="en-US" sz="6000" b="1" dirty="0"/>
              <a:t>  that?!</a:t>
            </a:r>
            <a:r>
              <a:rPr lang="en-US" sz="5500" b="1" dirty="0"/>
              <a:t>”</a:t>
            </a:r>
          </a:p>
          <a:p>
            <a:pPr algn="ctr">
              <a:lnSpc>
                <a:spcPct val="70000"/>
              </a:lnSpc>
              <a:spcBef>
                <a:spcPts val="2400"/>
              </a:spcBef>
            </a:pPr>
            <a:r>
              <a:rPr lang="en-US" sz="5500" b="1" dirty="0"/>
              <a:t>“</a:t>
            </a:r>
            <a:r>
              <a:rPr lang="en-US" sz="6000" b="1" dirty="0"/>
              <a:t>Who Am I?</a:t>
            </a:r>
            <a:r>
              <a:rPr lang="en-US" sz="5500" b="1" dirty="0"/>
              <a:t>”</a:t>
            </a:r>
          </a:p>
          <a:p>
            <a:pPr algn="ctr">
              <a:lnSpc>
                <a:spcPct val="70000"/>
              </a:lnSpc>
              <a:spcBef>
                <a:spcPts val="2400"/>
              </a:spcBef>
            </a:pPr>
            <a:r>
              <a:rPr lang="en-US" sz="6000" b="1" dirty="0"/>
              <a:t>Refuge</a:t>
            </a:r>
          </a:p>
        </p:txBody>
      </p:sp>
    </p:spTree>
    <p:extLst>
      <p:ext uri="{BB962C8B-B14F-4D97-AF65-F5344CB8AC3E}">
        <p14:creationId xmlns:p14="http://schemas.microsoft.com/office/powerpoint/2010/main" val="386043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7" y="-75500"/>
            <a:ext cx="4706632" cy="700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21788" y="-75605"/>
            <a:ext cx="4706520" cy="7004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2897" y="789975"/>
            <a:ext cx="3793018" cy="5273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US" sz="3500" b="1" baseline="30000" dirty="0"/>
              <a:t>3</a:t>
            </a:r>
            <a:r>
              <a:rPr lang="en-US" sz="3500" b="1" dirty="0"/>
              <a:t> When I consider your heavens, the work of your fingers, the moon and the stars, which you have set in place, </a:t>
            </a:r>
            <a:r>
              <a:rPr lang="en-US" sz="3500" b="1" baseline="30000" dirty="0"/>
              <a:t>4</a:t>
            </a:r>
            <a:r>
              <a:rPr lang="en-US" sz="3500" b="1" dirty="0"/>
              <a:t> what is mankind that you are mindful of them, human beings that you care for them?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087" y="1187774"/>
            <a:ext cx="388125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US" sz="6000" b="1" dirty="0"/>
              <a:t>Psalm </a:t>
            </a:r>
            <a:br>
              <a:rPr lang="en-US" sz="6000" b="1" dirty="0"/>
            </a:br>
            <a:r>
              <a:rPr lang="en-US" sz="6000" b="1" dirty="0"/>
              <a:t>8:3-4</a:t>
            </a:r>
          </a:p>
        </p:txBody>
      </p:sp>
    </p:spTree>
    <p:extLst>
      <p:ext uri="{BB962C8B-B14F-4D97-AF65-F5344CB8AC3E}">
        <p14:creationId xmlns:p14="http://schemas.microsoft.com/office/powerpoint/2010/main" val="3447483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7" y="-75500"/>
            <a:ext cx="4706632" cy="700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21788" y="-75605"/>
            <a:ext cx="4706520" cy="700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4795" y="719692"/>
            <a:ext cx="3760365" cy="2387600"/>
          </a:xfrm>
        </p:spPr>
        <p:txBody>
          <a:bodyPr/>
          <a:lstStyle/>
          <a:p>
            <a:r>
              <a:rPr lang="en-US" b="1" dirty="0">
                <a:latin typeface="Harrington" panose="04040505050A02020702" pitchFamily="82" charset="0"/>
              </a:rPr>
              <a:t>Chapter Three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7951" y="4529515"/>
            <a:ext cx="293405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81" y="3327450"/>
            <a:ext cx="1683989" cy="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96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7" y="-75500"/>
            <a:ext cx="4706632" cy="700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21788" y="-75605"/>
            <a:ext cx="4706520" cy="7004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6" y="747087"/>
            <a:ext cx="3743690" cy="5359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1" y="1282418"/>
            <a:ext cx="4049484" cy="428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2400"/>
              </a:spcBef>
            </a:pPr>
            <a:r>
              <a:rPr lang="en-US" sz="6000" b="1" dirty="0"/>
              <a:t>Proposal</a:t>
            </a:r>
          </a:p>
          <a:p>
            <a:pPr algn="ctr">
              <a:lnSpc>
                <a:spcPct val="70000"/>
              </a:lnSpc>
              <a:spcBef>
                <a:spcPts val="2400"/>
              </a:spcBef>
            </a:pPr>
            <a:r>
              <a:rPr lang="en-US" sz="6000" b="1" dirty="0"/>
              <a:t>Authority</a:t>
            </a:r>
            <a:endParaRPr lang="en-US" sz="5500" b="1" dirty="0"/>
          </a:p>
          <a:p>
            <a:pPr algn="ctr">
              <a:lnSpc>
                <a:spcPct val="70000"/>
              </a:lnSpc>
              <a:spcBef>
                <a:spcPts val="2400"/>
              </a:spcBef>
            </a:pPr>
            <a:r>
              <a:rPr lang="en-US" sz="6000" b="1" dirty="0"/>
              <a:t>Kinsman</a:t>
            </a:r>
            <a:r>
              <a:rPr lang="en-US" sz="5500" b="1" dirty="0"/>
              <a:t>-</a:t>
            </a:r>
            <a:r>
              <a:rPr lang="en-US" sz="6000" b="1" dirty="0"/>
              <a:t>Redeemer</a:t>
            </a:r>
          </a:p>
          <a:p>
            <a:pPr algn="ctr">
              <a:lnSpc>
                <a:spcPct val="70000"/>
              </a:lnSpc>
              <a:spcBef>
                <a:spcPts val="2400"/>
              </a:spcBef>
            </a:pPr>
            <a:r>
              <a:rPr lang="en-US" sz="6000" b="1" dirty="0"/>
              <a:t>Rest</a:t>
            </a:r>
          </a:p>
        </p:txBody>
      </p:sp>
    </p:spTree>
    <p:extLst>
      <p:ext uri="{BB962C8B-B14F-4D97-AF65-F5344CB8AC3E}">
        <p14:creationId xmlns:p14="http://schemas.microsoft.com/office/powerpoint/2010/main" val="398807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90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Harrington</vt:lpstr>
      <vt:lpstr>Office Theme</vt:lpstr>
      <vt:lpstr>PowerPoint Presentation</vt:lpstr>
      <vt:lpstr>Redemption Resurrection &amp;Ruth</vt:lpstr>
      <vt:lpstr>Chapter One</vt:lpstr>
      <vt:lpstr>Famine! Bethlehem Naomi Ruth Mara</vt:lpstr>
      <vt:lpstr>Chapter Two</vt:lpstr>
      <vt:lpstr>PowerPoint Presentation</vt:lpstr>
      <vt:lpstr>PowerPoint Presentation</vt:lpstr>
      <vt:lpstr>Chapter Three</vt:lpstr>
      <vt:lpstr>PowerPoint Presentation</vt:lpstr>
      <vt:lpstr>Chapter Four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Shawn</dc:creator>
  <cp:lastModifiedBy>Shawn</cp:lastModifiedBy>
  <cp:revision>33</cp:revision>
  <dcterms:created xsi:type="dcterms:W3CDTF">2016-03-23T18:37:21Z</dcterms:created>
  <dcterms:modified xsi:type="dcterms:W3CDTF">2018-04-02T23:43:33Z</dcterms:modified>
</cp:coreProperties>
</file>