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96" r:id="rId3"/>
    <p:sldId id="27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FFFF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0" autoAdjust="0"/>
    <p:restoredTop sz="94698" autoAdjust="0"/>
  </p:normalViewPr>
  <p:slideViewPr>
    <p:cSldViewPr>
      <p:cViewPr varScale="1">
        <p:scale>
          <a:sx n="61" d="100"/>
          <a:sy n="61" d="100"/>
        </p:scale>
        <p:origin x="-8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 Giving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91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6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Spiritual IS practical</a:t>
            </a:r>
            <a:endParaRPr lang="en-US" sz="4000" b="1" dirty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12:1-2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(NASB) </a:t>
            </a:r>
            <a:r>
              <a:rPr lang="en-US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Therefore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urge you, brethren, by the mercies of God, to </a:t>
            </a:r>
            <a:r>
              <a:rPr lang="en-US" sz="37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present your bodies a living and holy sacrifice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acceptable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to God, </a:t>
            </a:r>
            <a:r>
              <a:rPr lang="en-US" sz="37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which is your </a:t>
            </a:r>
            <a:r>
              <a:rPr lang="en-US" sz="37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spiritual </a:t>
            </a:r>
            <a:r>
              <a:rPr lang="en-US" sz="37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service of worship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do not be conformed to this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world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but be transformed by the renewing of your mind, so that you may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prove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the will of God is, that which is good and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acceptable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perfect.</a:t>
            </a:r>
            <a:endParaRPr lang="en-US" sz="37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4"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67700" cy="15157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God calling me to give more of?</a:t>
            </a:r>
            <a:endParaRPr lang="en-US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986111" y="3962400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MONEY</a:t>
            </a:r>
            <a:r>
              <a:rPr lang="en-US" sz="5400" b="1" cap="none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$</a:t>
            </a:r>
            <a:endParaRPr lang="en-US" sz="5400" b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3839" y="3043535"/>
            <a:ext cx="35554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EFFORT</a:t>
            </a:r>
            <a:endParaRPr lang="en-US" sz="6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1713" y="1981200"/>
            <a:ext cx="263165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spc="-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</a:t>
            </a:r>
            <a:endParaRPr lang="en-US" sz="9000" b="1" cap="none" spc="-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3274" y="2003856"/>
            <a:ext cx="356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RESOURCES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5582" y="3810000"/>
            <a:ext cx="272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SERVING</a:t>
            </a:r>
            <a:endParaRPr lang="en-US" sz="54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647" y="4870639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COMMITMENT</a:t>
            </a:r>
            <a:endParaRPr lang="en-US" sz="5400" b="1" cap="none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900" y="5017785"/>
            <a:ext cx="439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5PM</a:t>
            </a:r>
            <a:endParaRPr lang="en-US" sz="45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Spirituality Weds Practicality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4:32-5:11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 of the Church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Unity and clarity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 “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” in team</a:t>
            </a: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remained </a:t>
            </a: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outward focused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even when talking about inward dynamics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Spirituality weds practicality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Spirituality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Weds Practicality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91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1:27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(NLT)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Pure and genuine religion in the sight of God the Father means caring for orphans and widows in their distress and refusing to let the world corrupt you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2:15-17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15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Suppose a brother or a sister is without clothes and daily food.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16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If one of you says to them, “Go in peace; keep warm and well fed,” but does nothing about their physical needs, what good is it?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17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In the same way, faith by itself, if it is not accompanied by action,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is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dead.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 Giving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things are HIS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Colossians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1:16-18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16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For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by Him all things were created that are in heaven and that are on earth, visible and invisible, whether thrones or dominions or principalities or powers. </a:t>
            </a:r>
            <a:r>
              <a:rPr lang="en-US" sz="36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things were created through Him and for Him.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17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He is before all things, and in Him all things consist.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18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He is the head of the body, the church, who is the beginning, the firstborn from the dead, that </a:t>
            </a:r>
            <a:r>
              <a:rPr lang="en-US" sz="36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all things He </a:t>
            </a:r>
            <a:r>
              <a:rPr lang="en-US" sz="36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</a:t>
            </a:r>
            <a:r>
              <a:rPr lang="en-US" sz="36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have the preeminence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 Giving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desires our BEST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Colossians 3:23-24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23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8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Whatever you do, work at it with all your heart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as working for the Lord, not for human masters,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24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since you know that you will receive an inheritance from the Lord as a reward.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It </a:t>
            </a:r>
            <a:r>
              <a:rPr lang="en-US" sz="38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is the Lord Christ you are </a:t>
            </a: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serving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First-fruits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 Giving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91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 indicator of our heart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Corinthians 9:6-7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6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Remember this: Whoever sows sparingly will also reap sparingly, and whoever sows generously will also reap generously.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7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Each man should give what he has decided in his heart to give, not reluctantly or under compulsion, for God loves a cheerful giver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38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Matthew 6:21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(NASB)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8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where your treasure is, </a:t>
            </a: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there your </a:t>
            </a:r>
            <a:r>
              <a:rPr lang="en-US" sz="38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heart will be also.”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 Giving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91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Selfless/sacrificial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lnSpc>
                <a:spcPct val="80000"/>
              </a:lnSpc>
              <a:spcBef>
                <a:spcPts val="0"/>
              </a:spcBef>
              <a:buFont typeface="+mj-lt"/>
              <a:buAutoNum type="arabicParenR" startAt="5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Grounded in Kingdom Advancement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</TotalTime>
  <Words>423</Words>
  <Application>Microsoft Office PowerPoint</Application>
  <PresentationFormat>On-screen Show (4:3)</PresentationFormat>
  <Paragraphs>44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Spirituality Weds Practicality</vt:lpstr>
      <vt:lpstr>Mission of the Church</vt:lpstr>
      <vt:lpstr>Spirituality Weds Practicality</vt:lpstr>
      <vt:lpstr>New Testament Giving</vt:lpstr>
      <vt:lpstr>New Testament Giving</vt:lpstr>
      <vt:lpstr>New Testament Giving</vt:lpstr>
      <vt:lpstr>New Testament Giving</vt:lpstr>
      <vt:lpstr>New Testament Giving</vt:lpstr>
      <vt:lpstr>What is God calling me to give more of?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109</cp:revision>
  <dcterms:created xsi:type="dcterms:W3CDTF">2013-08-10T13:23:42Z</dcterms:created>
  <dcterms:modified xsi:type="dcterms:W3CDTF">2013-10-19T14:04:19Z</dcterms:modified>
</cp:coreProperties>
</file>