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8" r:id="rId2"/>
    <p:sldId id="342" r:id="rId3"/>
    <p:sldId id="351" r:id="rId4"/>
    <p:sldId id="356" r:id="rId5"/>
    <p:sldId id="361" r:id="rId6"/>
    <p:sldId id="362" r:id="rId7"/>
    <p:sldId id="354" r:id="rId8"/>
    <p:sldId id="355" r:id="rId9"/>
    <p:sldId id="350" r:id="rId10"/>
    <p:sldId id="345" r:id="rId11"/>
    <p:sldId id="346" r:id="rId12"/>
    <p:sldId id="352" r:id="rId13"/>
    <p:sldId id="349" r:id="rId14"/>
    <p:sldId id="357" r:id="rId15"/>
    <p:sldId id="358" r:id="rId16"/>
    <p:sldId id="359" r:id="rId17"/>
    <p:sldId id="360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634"/>
    <a:srgbClr val="FFFF99"/>
    <a:srgbClr val="FFFF66"/>
    <a:srgbClr val="5F5C4F"/>
    <a:srgbClr val="828E8E"/>
    <a:srgbClr val="D9D9D9"/>
    <a:srgbClr val="85978F"/>
    <a:srgbClr val="6F837A"/>
    <a:srgbClr val="898576"/>
    <a:srgbClr val="4C4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19" autoAdjust="0"/>
  </p:normalViewPr>
  <p:slideViewPr>
    <p:cSldViewPr>
      <p:cViewPr>
        <p:scale>
          <a:sx n="75" d="100"/>
          <a:sy n="75" d="100"/>
        </p:scale>
        <p:origin x="-88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3/24/2012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7620000" cy="2590800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0" b="1" dirty="0" smtClean="0">
                <a:solidFill>
                  <a:schemeClr val="bg1"/>
                </a:solidFill>
                <a:latin typeface="+mj-lt"/>
              </a:rPr>
              <a:t>Spirit 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0" b="1" dirty="0" smtClean="0">
                <a:solidFill>
                  <a:schemeClr val="bg1"/>
                </a:solidFill>
                <a:latin typeface="+mj-lt"/>
              </a:rPr>
              <a:t>and 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0" b="1" dirty="0" smtClean="0">
                <a:solidFill>
                  <a:schemeClr val="bg1"/>
                </a:solidFill>
                <a:latin typeface="+mj-lt"/>
              </a:rPr>
              <a:t>Truth</a:t>
            </a:r>
          </a:p>
          <a:p>
            <a:endParaRPr lang="en-US" sz="3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45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0999" y="25400"/>
            <a:ext cx="8458199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CONVERSATIONS WITH JOHN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0" y="5286375"/>
            <a:ext cx="37972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JOHN 4:19-26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1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Luke 4:14-21 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1800" y="812800"/>
            <a:ext cx="8686800" cy="5943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18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“The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Spirit of the Lord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is on </a:t>
            </a:r>
            <a:endParaRPr lang="en-US" sz="3700" b="1" dirty="0" smtClean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me, because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he has anointed me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to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proclaim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good news to the poor.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He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has sent me to proclaim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freedom for the prisoners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and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recovery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of 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sight for the blind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to 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set the oppressed free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, </a:t>
            </a:r>
            <a:r>
              <a:rPr lang="en-US" sz="3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19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to </a:t>
            </a:r>
            <a:endParaRPr lang="en-US" sz="3700" b="1" dirty="0" smtClean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proclaim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the year of the </a:t>
            </a:r>
            <a:endParaRPr lang="en-US" sz="3700" b="1" dirty="0" smtClean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Lord’s favor.”</a:t>
            </a:r>
            <a:endParaRPr 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Luke 4:14-21 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68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20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Then he rolled up the scroll, gave it back to the attendant and sat down. The eyes of everyone in the synagogue were fastened on him.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21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He began by saying to them,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“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Today this scripture is fulfilled in your hearing.” </a:t>
            </a:r>
            <a:endParaRPr 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825500" y="1524000"/>
            <a:ext cx="8318500" cy="2590800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0" b="1" dirty="0" smtClean="0">
                <a:solidFill>
                  <a:schemeClr val="bg1"/>
                </a:solidFill>
                <a:latin typeface="+mj-lt"/>
              </a:rPr>
              <a:t>Proclamation and Demonstration</a:t>
            </a:r>
          </a:p>
          <a:p>
            <a:endParaRPr lang="en-US" sz="3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45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825499" y="2743200"/>
            <a:ext cx="8318500" cy="1524000"/>
          </a:xfrm>
        </p:spPr>
        <p:txBody>
          <a:bodyPr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9000" b="1" dirty="0" smtClean="0">
                <a:solidFill>
                  <a:schemeClr val="bg1"/>
                </a:solidFill>
                <a:latin typeface="+mj-lt"/>
              </a:rPr>
              <a:t>Follow-through</a:t>
            </a:r>
          </a:p>
          <a:p>
            <a:endParaRPr lang="en-US" sz="3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45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Matthew 11:4-5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4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Jesus replied, “Go back and report to John what you </a:t>
            </a:r>
            <a:r>
              <a:rPr lang="en-US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hear and see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: </a:t>
            </a:r>
            <a:r>
              <a:rPr lang="en-US" sz="4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5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The blind receive sight, the lame walk, those who have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leprosy</a:t>
            </a:r>
            <a:r>
              <a:rPr lang="en-US" sz="4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are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cleansed, the deaf hear, the dead are raised, and the good news is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proclaimed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to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the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poor. </a:t>
            </a:r>
          </a:p>
        </p:txBody>
      </p:sp>
    </p:spTree>
    <p:extLst>
      <p:ext uri="{BB962C8B-B14F-4D97-AF65-F5344CB8AC3E}">
        <p14:creationId xmlns:p14="http://schemas.microsoft.com/office/powerpoint/2010/main" val="19648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Amos 5:21-24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(MSG)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867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"I can't stand your religious meetings. I'm fed up with your conferences and conventions. I want nothing to do with your religion projects, your pretentious slogans and goals. I'm sick of your fund-raising schemes, your public relations and image making. I've had all I can take of your noisy ego-music. When was the last time you sang to me? Do you know what I want? I want justice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—</a:t>
            </a:r>
            <a:b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oceans of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it. I want fairness—rivers of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it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.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That's what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I want. That's all I want.</a:t>
            </a:r>
          </a:p>
        </p:txBody>
      </p:sp>
      <p:pic>
        <p:nvPicPr>
          <p:cNvPr id="9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4:23-24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(NLT)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23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…true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worshipers will worship the Father in spirit and in truth. The Father is looking for those who will worship him that way. </a:t>
            </a:r>
            <a:r>
              <a:rPr lang="en-US" sz="4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24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For God is Spirit, so those who worship him must worship in spirit and in truth.” </a:t>
            </a:r>
          </a:p>
        </p:txBody>
      </p:sp>
    </p:spTree>
    <p:extLst>
      <p:ext uri="{BB962C8B-B14F-4D97-AF65-F5344CB8AC3E}">
        <p14:creationId xmlns:p14="http://schemas.microsoft.com/office/powerpoint/2010/main" val="2982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969248" cy="1524000"/>
          </a:xfrm>
        </p:spPr>
        <p:txBody>
          <a:bodyPr>
            <a:noAutofit/>
          </a:bodyPr>
          <a:lstStyle/>
          <a:p>
            <a:pPr lvl="0" algn="l"/>
            <a:r>
              <a:rPr lang="en-US" sz="6500" b="1" dirty="0">
                <a:solidFill>
                  <a:schemeClr val="bg1"/>
                </a:solidFill>
              </a:rPr>
              <a:t>Worshiping God in both the spiritual and physical aspects of life is true worship. </a:t>
            </a:r>
          </a:p>
          <a:p>
            <a:endParaRPr lang="en-US" sz="3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45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4:20-24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(NLT)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20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So tell me, why is it that you Jews insist that Jerusalem is the only place of worship, while we Samaritans claim it is here at Mount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Gerizim,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where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our ancestors worshiped?” </a:t>
            </a: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21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Jesus replied, “Believe me, dear woman, the time is coming when it will no longer matter whether you worship the Father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on this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mountain or in Jerusalem.</a:t>
            </a:r>
          </a:p>
        </p:txBody>
      </p:sp>
    </p:spTree>
    <p:extLst>
      <p:ext uri="{BB962C8B-B14F-4D97-AF65-F5344CB8AC3E}">
        <p14:creationId xmlns:p14="http://schemas.microsoft.com/office/powerpoint/2010/main" val="175101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John 4:20-24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(NLT)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22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You Samaritans know very little about the one you worship, while we Jews know all about him, for salvation comes through the Jews. 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23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But the time is coming—indeed it’s here now—when true worshipers will worship the Father in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spirit and in truth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.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The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Father is looking for those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who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will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worship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him that way.</a:t>
            </a:r>
          </a:p>
        </p:txBody>
      </p:sp>
    </p:spTree>
    <p:extLst>
      <p:ext uri="{BB962C8B-B14F-4D97-AF65-F5344CB8AC3E}">
        <p14:creationId xmlns:p14="http://schemas.microsoft.com/office/powerpoint/2010/main" val="7025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</a:rPr>
              <a:t>Worship</a:t>
            </a:r>
            <a:endParaRPr lang="en-US" sz="10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8204200" cy="1752600"/>
          </a:xfrm>
        </p:spPr>
        <p:txBody>
          <a:bodyPr>
            <a:noAutofit/>
          </a:bodyPr>
          <a:lstStyle/>
          <a:p>
            <a:pPr lvl="0" algn="l">
              <a:spcBef>
                <a:spcPts val="1200"/>
              </a:spcBef>
            </a:pPr>
            <a:r>
              <a:rPr lang="en-US" sz="4800" b="1" i="1" dirty="0" err="1">
                <a:solidFill>
                  <a:schemeClr val="bg1"/>
                </a:solidFill>
              </a:rPr>
              <a:t>proskuneo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(pros-</a:t>
            </a:r>
            <a:r>
              <a:rPr lang="en-US" sz="4800" dirty="0" err="1">
                <a:solidFill>
                  <a:schemeClr val="bg1"/>
                </a:solidFill>
              </a:rPr>
              <a:t>koo</a:t>
            </a:r>
            <a:r>
              <a:rPr lang="en-US" sz="4800" dirty="0">
                <a:solidFill>
                  <a:schemeClr val="bg1"/>
                </a:solidFill>
              </a:rPr>
              <a:t>-</a:t>
            </a:r>
            <a:r>
              <a:rPr lang="en-US" sz="4800" dirty="0" err="1">
                <a:solidFill>
                  <a:schemeClr val="bg1"/>
                </a:solidFill>
              </a:rPr>
              <a:t>neh</a:t>
            </a:r>
            <a:r>
              <a:rPr lang="en-US" sz="4800" dirty="0">
                <a:solidFill>
                  <a:schemeClr val="bg1"/>
                </a:solidFill>
              </a:rPr>
              <a:t>'-o)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(to adore; to </a:t>
            </a:r>
            <a:r>
              <a:rPr lang="en-US" sz="4800" b="1" dirty="0">
                <a:solidFill>
                  <a:schemeClr val="bg1"/>
                </a:solidFill>
              </a:rPr>
              <a:t>lay </a:t>
            </a:r>
            <a:r>
              <a:rPr lang="en-US" sz="4800" b="1" dirty="0" smtClean="0">
                <a:solidFill>
                  <a:schemeClr val="bg1"/>
                </a:solidFill>
              </a:rPr>
              <a:t>prostrate; to throw kisses; to </a:t>
            </a:r>
            <a:r>
              <a:rPr lang="en-US" sz="4800" b="1" dirty="0">
                <a:solidFill>
                  <a:schemeClr val="bg1"/>
                </a:solidFill>
              </a:rPr>
              <a:t>kiss like a dog licking its master’s </a:t>
            </a:r>
            <a:r>
              <a:rPr lang="en-US" sz="4800" b="1" dirty="0" smtClean="0">
                <a:solidFill>
                  <a:schemeClr val="bg1"/>
                </a:solidFill>
              </a:rPr>
              <a:t>hand)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awn McCracken\Desktop\My Documents\Maranda's\Pics Marandas phone\IMG_06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wn McCracken\Desktop\My Documents\Maranda's\Maranda's phone 2\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38100"/>
            <a:ext cx="7772400" cy="1470025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</a:rPr>
              <a:t>Spirit</a:t>
            </a:r>
            <a:endParaRPr lang="en-US" sz="10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939799" y="1524000"/>
            <a:ext cx="8204200" cy="1752600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en-US" sz="4800" b="1" i="1" dirty="0" err="1">
                <a:solidFill>
                  <a:schemeClr val="bg1"/>
                </a:solidFill>
              </a:rPr>
              <a:t>pneuma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(</a:t>
            </a:r>
            <a:r>
              <a:rPr lang="en-US" sz="4800" dirty="0" err="1">
                <a:solidFill>
                  <a:schemeClr val="bg1"/>
                </a:solidFill>
              </a:rPr>
              <a:t>pnyoo</a:t>
            </a:r>
            <a:r>
              <a:rPr lang="en-US" sz="4800" dirty="0">
                <a:solidFill>
                  <a:schemeClr val="bg1"/>
                </a:solidFill>
              </a:rPr>
              <a:t>'-</a:t>
            </a:r>
            <a:r>
              <a:rPr lang="en-US" sz="4800" dirty="0" err="1">
                <a:solidFill>
                  <a:schemeClr val="bg1"/>
                </a:solidFill>
              </a:rPr>
              <a:t>mah</a:t>
            </a:r>
            <a:r>
              <a:rPr lang="en-US" sz="4800" dirty="0">
                <a:solidFill>
                  <a:schemeClr val="bg1"/>
                </a:solidFill>
              </a:rPr>
              <a:t>)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(God breath or </a:t>
            </a:r>
            <a:r>
              <a:rPr lang="en-US" sz="4800" b="1" dirty="0" smtClean="0">
                <a:solidFill>
                  <a:schemeClr val="bg1"/>
                </a:solidFill>
              </a:rPr>
              <a:t>blast;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the </a:t>
            </a:r>
            <a:r>
              <a:rPr lang="en-US" sz="4800" b="1" dirty="0">
                <a:solidFill>
                  <a:schemeClr val="bg1"/>
                </a:solidFill>
              </a:rPr>
              <a:t>spiritual entity in man</a:t>
            </a:r>
            <a:r>
              <a:rPr lang="en-US" sz="4800" b="1" dirty="0" smtClean="0">
                <a:solidFill>
                  <a:schemeClr val="bg1"/>
                </a:solidFill>
              </a:rPr>
              <a:t>)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lvl="0" algn="l">
              <a:lnSpc>
                <a:spcPct val="9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bg1"/>
                </a:solidFill>
              </a:rPr>
              <a:t>Genesis 2:7 </a:t>
            </a:r>
            <a:r>
              <a:rPr lang="en-US" sz="4000" dirty="0">
                <a:solidFill>
                  <a:schemeClr val="bg1"/>
                </a:solidFill>
              </a:rPr>
              <a:t>Then the LORD God formed the man of dust from the ground and</a:t>
            </a:r>
            <a:r>
              <a:rPr lang="en-US" sz="4000" u="sng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breathed into his nostrils the breath of life, and the man became a living creature</a:t>
            </a:r>
            <a:r>
              <a:rPr lang="en-US" sz="4000" dirty="0"/>
              <a:t>.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45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wn McCracken\Desktop\get-life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38100"/>
            <a:ext cx="7772400" cy="1470025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solidFill>
                  <a:schemeClr val="bg1"/>
                </a:solidFill>
              </a:rPr>
              <a:t>Truth</a:t>
            </a:r>
            <a:endParaRPr lang="en-US" sz="10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8204200" cy="1752600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 err="1">
                <a:solidFill>
                  <a:schemeClr val="bg1"/>
                </a:solidFill>
              </a:rPr>
              <a:t>aletheia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(al-ay'-</a:t>
            </a:r>
            <a:r>
              <a:rPr lang="en-US" sz="4800" dirty="0" err="1">
                <a:solidFill>
                  <a:schemeClr val="bg1"/>
                </a:solidFill>
              </a:rPr>
              <a:t>thi</a:t>
            </a:r>
            <a:r>
              <a:rPr lang="en-US" sz="4800" dirty="0">
                <a:solidFill>
                  <a:schemeClr val="bg1"/>
                </a:solidFill>
              </a:rPr>
              <a:t>-a)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(</a:t>
            </a:r>
            <a:r>
              <a:rPr lang="en-US" sz="4800" b="1" dirty="0">
                <a:solidFill>
                  <a:schemeClr val="bg1"/>
                </a:solidFill>
              </a:rPr>
              <a:t>the manifested; the essence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of </a:t>
            </a:r>
            <a:r>
              <a:rPr lang="en-US" sz="4800" b="1" dirty="0">
                <a:solidFill>
                  <a:schemeClr val="bg1"/>
                </a:solidFill>
              </a:rPr>
              <a:t>matter; </a:t>
            </a:r>
            <a:r>
              <a:rPr lang="en-US" sz="4800" b="1" dirty="0" smtClean="0">
                <a:solidFill>
                  <a:schemeClr val="bg1"/>
                </a:solidFill>
              </a:rPr>
              <a:t>sincerity; unveiled </a:t>
            </a:r>
            <a:r>
              <a:rPr lang="en-US" sz="4800" b="1" dirty="0">
                <a:solidFill>
                  <a:schemeClr val="bg1"/>
                </a:solidFill>
              </a:rPr>
              <a:t>reality </a:t>
            </a:r>
            <a:r>
              <a:rPr lang="en-US" sz="4800" b="1" dirty="0" smtClean="0">
                <a:solidFill>
                  <a:schemeClr val="bg1"/>
                </a:solidFill>
              </a:rPr>
              <a:t>as opposed to mere appearance; free </a:t>
            </a:r>
            <a:r>
              <a:rPr lang="en-US" sz="4800" b="1" dirty="0">
                <a:solidFill>
                  <a:schemeClr val="bg1"/>
                </a:solidFill>
              </a:rPr>
              <a:t>from all falsehood)</a:t>
            </a:r>
          </a:p>
        </p:txBody>
      </p:sp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wn McCracken\Desktop\get-life\blule-background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hawn McCracken\Desktop\get-life\get-life-circle-conversations-with-john-get-li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3462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749300"/>
          </a:xfrm>
        </p:spPr>
        <p:txBody>
          <a:bodyPr>
            <a:no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Luke 4:14-21 </a:t>
            </a:r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(NIV)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762000"/>
            <a:ext cx="87376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14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Jesus returned to Galilee in the power of the Spirit, and news about him spread through the whole countryside.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15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He was teaching in their synagogues, and everyone praised him.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16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He went to Nazareth, where he had been brought up, and on the Sabbath day he went into the synagogue, as was his custom. He stood up to read, 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17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 and the scroll of the prophet Isaiah was handed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to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him. Unrolling it, he found </a:t>
            </a:r>
            <a:endParaRPr lang="en-US" sz="3700" b="1" dirty="0" smtClean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the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place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where 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</a:rPr>
              <a:t>it is written: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24634"/>
                  </a:outerShdw>
                </a:effectLst>
                <a:latin typeface="Gotham" pitchFamily="50" charset="0"/>
              </a:rPr>
              <a:t> </a:t>
            </a:r>
            <a:endParaRPr 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424634"/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19495</TotalTime>
  <Words>575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Gotham</vt:lpstr>
      <vt:lpstr>Office Theme</vt:lpstr>
      <vt:lpstr>CONVERSATIONS WITH JOHN</vt:lpstr>
      <vt:lpstr>John 4:20-24 (NLT)</vt:lpstr>
      <vt:lpstr>John 4:20-24 (NLT)</vt:lpstr>
      <vt:lpstr>Worship</vt:lpstr>
      <vt:lpstr>PowerPoint Presentation</vt:lpstr>
      <vt:lpstr>PowerPoint Presentation</vt:lpstr>
      <vt:lpstr>Spirit</vt:lpstr>
      <vt:lpstr>Truth</vt:lpstr>
      <vt:lpstr>Luke 4:14-21 (NIV)</vt:lpstr>
      <vt:lpstr>Luke 4:14-21 (NIV)</vt:lpstr>
      <vt:lpstr>Luke 4:14-21 (NIV)</vt:lpstr>
      <vt:lpstr>PowerPoint Presentation</vt:lpstr>
      <vt:lpstr>PowerPoint Presentation</vt:lpstr>
      <vt:lpstr>Matthew 11:4-5 (NIV)</vt:lpstr>
      <vt:lpstr>Amos 5:21-24 (MSG)</vt:lpstr>
      <vt:lpstr>John 4:23-24 (NLT)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214</cp:revision>
  <dcterms:created xsi:type="dcterms:W3CDTF">2011-12-15T15:57:33Z</dcterms:created>
  <dcterms:modified xsi:type="dcterms:W3CDTF">2012-03-24T21:34:36Z</dcterms:modified>
</cp:coreProperties>
</file>