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8" r:id="rId2"/>
    <p:sldId id="281" r:id="rId3"/>
    <p:sldId id="304" r:id="rId4"/>
    <p:sldId id="441" r:id="rId5"/>
    <p:sldId id="429" r:id="rId6"/>
    <p:sldId id="442" r:id="rId7"/>
    <p:sldId id="446" r:id="rId8"/>
    <p:sldId id="447" r:id="rId9"/>
    <p:sldId id="449" r:id="rId10"/>
    <p:sldId id="450" r:id="rId11"/>
    <p:sldId id="451" r:id="rId12"/>
    <p:sldId id="454" r:id="rId13"/>
    <p:sldId id="452" r:id="rId14"/>
    <p:sldId id="45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985" autoAdjust="0"/>
  </p:normalViewPr>
  <p:slideViewPr>
    <p:cSldViewPr snapToGrid="0">
      <p:cViewPr varScale="1">
        <p:scale>
          <a:sx n="52" d="100"/>
          <a:sy n="52" d="100"/>
        </p:scale>
        <p:origin x="78" y="9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5/13/2017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5</a:t>
            </a:fld>
            <a:endParaRPr lang="en-US"/>
          </a:p>
        </p:txBody>
      </p:sp>
    </p:spTree>
    <p:extLst>
      <p:ext uri="{BB962C8B-B14F-4D97-AF65-F5344CB8AC3E}">
        <p14:creationId xmlns:p14="http://schemas.microsoft.com/office/powerpoint/2010/main" val="99852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10</a:t>
            </a:fld>
            <a:endParaRPr lang="en-US"/>
          </a:p>
        </p:txBody>
      </p:sp>
    </p:spTree>
    <p:extLst>
      <p:ext uri="{BB962C8B-B14F-4D97-AF65-F5344CB8AC3E}">
        <p14:creationId xmlns:p14="http://schemas.microsoft.com/office/powerpoint/2010/main" val="116696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13</a:t>
            </a:fld>
            <a:endParaRPr lang="en-US"/>
          </a:p>
        </p:txBody>
      </p:sp>
    </p:spTree>
    <p:extLst>
      <p:ext uri="{BB962C8B-B14F-4D97-AF65-F5344CB8AC3E}">
        <p14:creationId xmlns:p14="http://schemas.microsoft.com/office/powerpoint/2010/main" val="393672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5/13/2017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5/13/2017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092820"/>
            <a:ext cx="11485757" cy="5285678"/>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lnSpc>
                <a:spcPct val="85000"/>
              </a:lnSpc>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Language used in </a:t>
            </a:r>
            <a:r>
              <a:rPr lang="en-US" sz="5000" u="sng">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Revelation 5:9</a:t>
            </a:r>
            <a:r>
              <a:rPr lang="en-US" sz="500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br>
              <a:rPr lang="en-US" sz="500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00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With your blood you purchased men for God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from every tribe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language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people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nation</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914400" indent="-914400" algn="l">
              <a:lnSpc>
                <a:spcPct val="85000"/>
              </a:lnSpc>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a:t>
            </a:r>
            <a:r>
              <a:rPr lang="en-US" sz="50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chapter 14</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same 144,000- We are told that they are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those who have been purchased out of the earth</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those who follow the Lamb wherever He goes</a:t>
            </a:r>
          </a:p>
        </p:txBody>
      </p:sp>
    </p:spTree>
    <p:extLst>
      <p:ext uri="{BB962C8B-B14F-4D97-AF65-F5344CB8AC3E}">
        <p14:creationId xmlns:p14="http://schemas.microsoft.com/office/powerpoint/2010/main" val="2327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066800"/>
            <a:ext cx="11552663"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a:t>
            </a:r>
            <a:r>
              <a:rPr lang="en-US" sz="5000" i="1"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saw</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multitude no one could count</a:t>
            </a:r>
          </a:p>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Every nation</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tribe, people, and language</a:t>
            </a:r>
          </a:p>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What he </a:t>
            </a:r>
            <a:r>
              <a:rPr lang="en-US" sz="5000" i="1"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hears beforehand </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 a foreshadow, what he </a:t>
            </a:r>
            <a:r>
              <a:rPr lang="en-US" sz="5000" i="1"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sees afterwards </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 the reality!</a:t>
            </a:r>
          </a:p>
          <a:p>
            <a:pPr marL="1371600" lvl="1" indent="-914400" algn="l">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Lion/Lamb</a:t>
            </a:r>
          </a:p>
        </p:txBody>
      </p:sp>
    </p:spTree>
    <p:extLst>
      <p:ext uri="{BB962C8B-B14F-4D97-AF65-F5344CB8AC3E}">
        <p14:creationId xmlns:p14="http://schemas.microsoft.com/office/powerpoint/2010/main" val="108093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066800"/>
            <a:ext cx="11552663"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ts val="0"/>
              </a:spcBef>
              <a:spcAft>
                <a:spcPts val="800"/>
              </a:spcAft>
              <a:buClr>
                <a:srgbClr val="92D050"/>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Holding palm branches:</a:t>
            </a:r>
          </a:p>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Allusion to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Feast of Tabernacles</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celebrated protection in the wilderness after the Exodus</a:t>
            </a:r>
          </a:p>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Allusion to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Triumphant Entry of Christ</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“Save now” </a:t>
            </a:r>
          </a:p>
          <a:p>
            <a:pPr marL="1371600" lvl="1" indent="-914400" algn="l">
              <a:spcBef>
                <a:spcPts val="0"/>
              </a:spcBef>
              <a:spcAft>
                <a:spcPts val="800"/>
              </a:spcAft>
              <a:buClr>
                <a:srgbClr val="92D050"/>
              </a:buClr>
              <a:buSzPct val="100000"/>
              <a:buFont typeface="Calibri" panose="020F0502020204030204" pitchFamily="34" charset="0"/>
              <a:buChar char="─"/>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20920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066800"/>
            <a:ext cx="11552663"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Those who have “</a:t>
            </a:r>
            <a:r>
              <a:rPr lang="en-US" sz="5000" u="sng"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Come out of</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000" u="sng"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great tribulation</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“Great tribulation” is referring to either:</a:t>
            </a:r>
          </a:p>
          <a:p>
            <a:pPr marL="1371600" lvl="1"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 ‘seven-year period’ (Daniel 9) or </a:t>
            </a:r>
          </a:p>
          <a:p>
            <a:pPr marL="1371600" lvl="1"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tribulations God’s people go through that tempt them to forsake Jesus</a:t>
            </a:r>
          </a:p>
          <a:p>
            <a:pPr marL="1371600" lvl="1" indent="-914400" algn="l">
              <a:spcBef>
                <a:spcPts val="0"/>
              </a:spcBef>
              <a:spcAft>
                <a:spcPts val="800"/>
              </a:spcAft>
              <a:buClr>
                <a:srgbClr val="92D050"/>
              </a:buClr>
              <a:buSzPct val="100000"/>
              <a:buFont typeface="Calibri" panose="020F0502020204030204" pitchFamily="34" charset="0"/>
              <a:buChar char="─"/>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250720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862463"/>
            <a:ext cx="11466656" cy="4324261"/>
          </a:xfrm>
          <a:prstGeom prst="rect">
            <a:avLst/>
          </a:prstGeom>
          <a:noFill/>
        </p:spPr>
        <p:txBody>
          <a:bodyPr wrap="square" rtlCol="0">
            <a:spAutoFit/>
          </a:bodyPr>
          <a:lstStyle/>
          <a:p>
            <a:pPr algn="ctr">
              <a:spcAft>
                <a:spcPts val="1800"/>
              </a:spcAft>
            </a:pPr>
            <a:r>
              <a:rPr lang="en-US" sz="6500" dirty="0">
                <a:solidFill>
                  <a:srgbClr val="92D050"/>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A glimpse of eternity!</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No matter what happens to the church in this world, her eternal well-being is never in question!</a:t>
            </a:r>
          </a:p>
        </p:txBody>
      </p:sp>
    </p:spTree>
    <p:extLst>
      <p:ext uri="{BB962C8B-B14F-4D97-AF65-F5344CB8AC3E}">
        <p14:creationId xmlns:p14="http://schemas.microsoft.com/office/powerpoint/2010/main" val="21162012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1702218"/>
            <a:ext cx="11466656" cy="3093154"/>
          </a:xfrm>
          <a:prstGeom prst="rect">
            <a:avLst/>
          </a:prstGeom>
          <a:noFill/>
        </p:spPr>
        <p:txBody>
          <a:bodyPr wrap="square" rtlCol="0">
            <a:spAutoFit/>
          </a:bodyPr>
          <a:lstStyle/>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Week 15: </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Marking the Servants of God (Revelation 7)</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704282"/>
            <a:ext cx="12192000" cy="83423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“Who can stand?”</a:t>
            </a:r>
          </a:p>
          <a:p>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Seal on their foreheads</a:t>
            </a:r>
          </a:p>
        </p:txBody>
      </p:sp>
      <p:sp>
        <p:nvSpPr>
          <p:cNvPr id="4" name="Content Placeholder 3"/>
          <p:cNvSpPr txBox="1">
            <a:spLocks/>
          </p:cNvSpPr>
          <p:nvPr/>
        </p:nvSpPr>
        <p:spPr>
          <a:xfrm>
            <a:off x="776968" y="1698170"/>
            <a:ext cx="10754632" cy="505755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mj-lt"/>
              <a:buAutoNum type="arabicPeriod"/>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Protection</a:t>
            </a:r>
          </a:p>
          <a:p>
            <a:pPr marL="914400" indent="-914400" algn="l">
              <a:spcBef>
                <a:spcPts val="0"/>
              </a:spcBef>
              <a:spcAft>
                <a:spcPts val="1200"/>
              </a:spcAft>
              <a:buClr>
                <a:srgbClr val="92D050"/>
              </a:buClr>
              <a:buSzPct val="100000"/>
              <a:buFont typeface="+mj-lt"/>
              <a:buAutoNum type="arabicPeriod"/>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Ownership</a:t>
            </a:r>
          </a:p>
        </p:txBody>
      </p:sp>
    </p:spTree>
    <p:extLst>
      <p:ext uri="{BB962C8B-B14F-4D97-AF65-F5344CB8AC3E}">
        <p14:creationId xmlns:p14="http://schemas.microsoft.com/office/powerpoint/2010/main" val="954722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0" y="157071"/>
            <a:ext cx="12192000" cy="69646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Ephesians 1:13-14</a:t>
            </a:r>
          </a:p>
        </p:txBody>
      </p:sp>
      <p:sp>
        <p:nvSpPr>
          <p:cNvPr id="8" name="Content Placeholder 3"/>
          <p:cNvSpPr txBox="1">
            <a:spLocks/>
          </p:cNvSpPr>
          <p:nvPr/>
        </p:nvSpPr>
        <p:spPr>
          <a:xfrm>
            <a:off x="356839" y="1009649"/>
            <a:ext cx="11508059" cy="567593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rgbClr val="92D050"/>
              </a:buClr>
              <a:buSzPct val="100000"/>
            </a:pPr>
            <a:r>
              <a:rPr lang="en-US" sz="5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13</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And you also were included in Christ when you heard the message of truth, the gospel of your salvation. When you believed, </a:t>
            </a:r>
            <a:r>
              <a:rPr lang="en-US" sz="500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you were marked in him with a seal, the promised Holy Spirit</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50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14</a:t>
            </a:r>
            <a:r>
              <a:rPr lang="en-US" sz="5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who is a deposit guaranteeing our inheritance until the redemption of those who are God’s possession—to the praise of his glory.</a:t>
            </a:r>
          </a:p>
        </p:txBody>
      </p:sp>
    </p:spTree>
    <p:extLst>
      <p:ext uri="{BB962C8B-B14F-4D97-AF65-F5344CB8AC3E}">
        <p14:creationId xmlns:p14="http://schemas.microsoft.com/office/powerpoint/2010/main" val="2463728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Seal on their foreheads</a:t>
            </a:r>
          </a:p>
        </p:txBody>
      </p:sp>
      <p:sp>
        <p:nvSpPr>
          <p:cNvPr id="4" name="Content Placeholder 3"/>
          <p:cNvSpPr txBox="1">
            <a:spLocks/>
          </p:cNvSpPr>
          <p:nvPr/>
        </p:nvSpPr>
        <p:spPr>
          <a:xfrm>
            <a:off x="776968" y="1066800"/>
            <a:ext cx="10754632"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mj-lt"/>
              <a:buAutoNum type="arabicPeriod"/>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Ownership</a:t>
            </a:r>
          </a:p>
          <a:p>
            <a:pPr marL="914400" indent="-914400" algn="l">
              <a:spcBef>
                <a:spcPts val="0"/>
              </a:spcBef>
              <a:spcAft>
                <a:spcPts val="1200"/>
              </a:spcAft>
              <a:buClr>
                <a:srgbClr val="92D050"/>
              </a:buClr>
              <a:buSzPct val="100000"/>
              <a:buFont typeface="+mj-lt"/>
              <a:buAutoNum type="arabicPeriod"/>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Protection</a:t>
            </a:r>
          </a:p>
          <a:p>
            <a:pPr marL="685800" indent="-6858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a:t>
            </a:r>
            <a:r>
              <a:rPr lang="en-US" sz="5000" u="sng"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Rev. 14:1</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we read again of the servants of God who are sealed, it says that “the name of the Lamb and His Father’s name” were written on their foreheads</a:t>
            </a:r>
            <a:endPar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23568527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066800"/>
            <a:ext cx="11552663" cy="56889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a:t>
            </a:r>
            <a:r>
              <a:rPr lang="en-US" sz="5000" i="1"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heard</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their number</a:t>
            </a:r>
          </a:p>
          <a:p>
            <a:pPr marL="914400" indent="-914400" algn="l">
              <a:spcBef>
                <a:spcPts val="0"/>
              </a:spcBef>
              <a:spcAft>
                <a:spcPts val="800"/>
              </a:spcAft>
              <a:buClr>
                <a:srgbClr val="92D050"/>
              </a:buClr>
              <a:buSzPct val="100000"/>
              <a:buFont typeface="Calibri" panose="020F0502020204030204" pitchFamily="34" charset="0"/>
              <a:buChar char="●"/>
            </a:pP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144,000</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Rev.- numbers represent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ideas</a:t>
            </a:r>
          </a:p>
          <a:p>
            <a:pPr marL="914400" indent="-914400" algn="l">
              <a:lnSpc>
                <a:spcPct val="85000"/>
              </a:lnSpc>
              <a:spcBef>
                <a:spcPts val="0"/>
              </a:spcBef>
              <a:spcAft>
                <a:spcPts val="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a:t>
            </a:r>
            <a:r>
              <a:rPr lang="en-US" sz="50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Rev. 21</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new Jerusalem has 12 gates with the names of the 12 tribes written on them and 12 foundations, with the names of the 12 apostles of the Lamb written on them. The wall is 144 cubits in height </a:t>
            </a:r>
          </a:p>
        </p:txBody>
      </p:sp>
    </p:spTree>
    <p:extLst>
      <p:ext uri="{BB962C8B-B14F-4D97-AF65-F5344CB8AC3E}">
        <p14:creationId xmlns:p14="http://schemas.microsoft.com/office/powerpoint/2010/main" val="2876528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204332"/>
            <a:ext cx="11485757" cy="5174166"/>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12 x 12= 144- The completed number of God's servants from OT and NT</a:t>
            </a:r>
          </a:p>
          <a:p>
            <a:pPr marL="914400" indent="-914400" algn="l">
              <a:spcBef>
                <a:spcPts val="0"/>
              </a:spcBef>
              <a:spcAft>
                <a:spcPts val="1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Not just a certain group, but the whole church of God</a:t>
            </a:r>
          </a:p>
          <a:p>
            <a:pPr marL="914400" indent="-914400" algn="l">
              <a:spcBef>
                <a:spcPts val="0"/>
              </a:spcBef>
              <a:spcAft>
                <a:spcPts val="1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144 is multiplied by 1000</a:t>
            </a:r>
          </a:p>
          <a:p>
            <a:pPr marL="914400" indent="-914400" algn="l">
              <a:spcBef>
                <a:spcPts val="0"/>
              </a:spcBef>
              <a:spcAft>
                <a:spcPts val="18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1000 is 10 x 10 x 10- a perfect cube</a:t>
            </a:r>
          </a:p>
          <a:p>
            <a:pPr marL="914400" indent="-914400" algn="l">
              <a:spcBef>
                <a:spcPts val="0"/>
              </a:spcBef>
              <a:spcAft>
                <a:spcPts val="1200"/>
              </a:spcAft>
              <a:buClr>
                <a:srgbClr val="92D050"/>
              </a:buClr>
              <a:buSzPct val="100000"/>
              <a:buFont typeface="Calibri" panose="020F0502020204030204" pitchFamily="34" charset="0"/>
              <a:buChar char="●"/>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335153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4514" y="145145"/>
            <a:ext cx="12192000" cy="725034"/>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these servants?</a:t>
            </a:r>
          </a:p>
        </p:txBody>
      </p:sp>
      <p:sp>
        <p:nvSpPr>
          <p:cNvPr id="4" name="Content Placeholder 3"/>
          <p:cNvSpPr txBox="1">
            <a:spLocks/>
          </p:cNvSpPr>
          <p:nvPr/>
        </p:nvSpPr>
        <p:spPr>
          <a:xfrm>
            <a:off x="334536" y="1204332"/>
            <a:ext cx="11552664" cy="5174166"/>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10 is the number of trial-this is that company that have been perfected through trial (</a:t>
            </a:r>
            <a:r>
              <a:rPr lang="en-US" sz="5000" u="sng"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vs. 14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“These are they who come out of the great tribulation”</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144,000 is giving an idea, not an actual number</a:t>
            </a:r>
          </a:p>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12 tribes of </a:t>
            </a:r>
            <a:r>
              <a:rPr lang="en-US" sz="5000" i="1"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natural Israel </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p>
        </p:txBody>
      </p:sp>
    </p:spTree>
    <p:extLst>
      <p:ext uri="{BB962C8B-B14F-4D97-AF65-F5344CB8AC3E}">
        <p14:creationId xmlns:p14="http://schemas.microsoft.com/office/powerpoint/2010/main" val="74909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6627</TotalTime>
  <Words>447</Words>
  <Application>Microsoft Office PowerPoint</Application>
  <PresentationFormat>Widescreen</PresentationFormat>
  <Paragraphs>47</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298</cp:revision>
  <dcterms:created xsi:type="dcterms:W3CDTF">2016-11-29T14:13:56Z</dcterms:created>
  <dcterms:modified xsi:type="dcterms:W3CDTF">2017-05-13T17:06:27Z</dcterms:modified>
</cp:coreProperties>
</file>