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2" r:id="rId3"/>
    <p:sldId id="282" r:id="rId4"/>
    <p:sldId id="330" r:id="rId5"/>
    <p:sldId id="318" r:id="rId6"/>
    <p:sldId id="352" r:id="rId7"/>
    <p:sldId id="346" r:id="rId8"/>
    <p:sldId id="347" r:id="rId9"/>
    <p:sldId id="343" r:id="rId10"/>
    <p:sldId id="348" r:id="rId11"/>
    <p:sldId id="310" r:id="rId12"/>
    <p:sldId id="353" r:id="rId13"/>
    <p:sldId id="342" r:id="rId14"/>
    <p:sldId id="349" r:id="rId15"/>
    <p:sldId id="350" r:id="rId16"/>
    <p:sldId id="351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5F5C4F"/>
    <a:srgbClr val="85978F"/>
    <a:srgbClr val="6F837A"/>
    <a:srgbClr val="898576"/>
    <a:srgbClr val="4C4D3E"/>
    <a:srgbClr val="2C2D2C"/>
    <a:srgbClr val="555655"/>
    <a:srgbClr val="99A9A2"/>
    <a:srgbClr val="B5C1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9" autoAdjust="0"/>
  </p:normalViewPr>
  <p:slideViewPr>
    <p:cSldViewPr>
      <p:cViewPr varScale="1">
        <p:scale>
          <a:sx n="87" d="100"/>
          <a:sy n="87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pPr/>
              <a:t>4/1/2012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Timothy 1:15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“Here is a trustworthy saying that deserves full acceptance: Christ Jesus came into the world to save sinners—of whom I am the worst.”</a:t>
            </a:r>
          </a:p>
          <a:p>
            <a:pPr marL="4763" lvl="1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4:50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685800"/>
            <a:ext cx="91440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600" u="sng" dirty="0" smtClean="0">
                <a:solidFill>
                  <a:schemeClr val="bg1"/>
                </a:solidFill>
              </a:rPr>
              <a:t>New International Version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Jesus replied, “You may go. Your son will live.” </a:t>
            </a:r>
            <a:r>
              <a:rPr lang="en-US" sz="3600" i="1" dirty="0" smtClean="0">
                <a:solidFill>
                  <a:srgbClr val="FFFF00"/>
                </a:solidFill>
              </a:rPr>
              <a:t>The man took Jesus at his word and departed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br>
              <a:rPr lang="en-US" sz="3600" i="1" dirty="0" smtClean="0">
                <a:solidFill>
                  <a:schemeClr val="bg1"/>
                </a:solidFill>
              </a:rPr>
            </a:br>
            <a:endParaRPr lang="en-US" sz="12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u="sng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chemeClr val="bg1"/>
                </a:solidFill>
              </a:rPr>
              <a:t>Jesus said to him, “Go; your son lives.” </a:t>
            </a:r>
            <a:r>
              <a:rPr lang="en-US" sz="3600" i="1" dirty="0" smtClean="0">
                <a:solidFill>
                  <a:srgbClr val="FFFF00"/>
                </a:solidFill>
              </a:rPr>
              <a:t>The man believed the word that Jesus spoke to him and started off</a:t>
            </a:r>
            <a:r>
              <a:rPr lang="en-US" sz="3600" i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4:51-53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51 </a:t>
            </a:r>
            <a:r>
              <a:rPr lang="en-US" dirty="0" smtClean="0">
                <a:solidFill>
                  <a:schemeClr val="bg1"/>
                </a:solidFill>
              </a:rPr>
              <a:t>While he was still on the way, his servants met him with the news that his boy was living. </a:t>
            </a:r>
            <a:r>
              <a:rPr lang="en-US" baseline="30000" dirty="0" smtClean="0">
                <a:solidFill>
                  <a:schemeClr val="bg1"/>
                </a:solidFill>
              </a:rPr>
              <a:t>52 </a:t>
            </a:r>
            <a:r>
              <a:rPr lang="en-US" dirty="0" smtClean="0">
                <a:solidFill>
                  <a:schemeClr val="bg1"/>
                </a:solidFill>
              </a:rPr>
              <a:t>When he inquired as to the time when his son got better, they said to him, “The fever left him yesterday at the seventh hour.” </a:t>
            </a:r>
            <a:r>
              <a:rPr lang="en-US" baseline="30000" dirty="0" smtClean="0">
                <a:solidFill>
                  <a:schemeClr val="bg1"/>
                </a:solidFill>
              </a:rPr>
              <a:t>53 </a:t>
            </a:r>
            <a:r>
              <a:rPr lang="en-US" dirty="0" smtClean="0">
                <a:solidFill>
                  <a:schemeClr val="bg1"/>
                </a:solidFill>
              </a:rPr>
              <a:t>Then the father realized that this was the exact time at which Jesus had said to him, “Your son will live.” So he and all his household </a:t>
            </a:r>
            <a:r>
              <a:rPr lang="en-US" dirty="0" smtClean="0">
                <a:solidFill>
                  <a:srgbClr val="FFFF00"/>
                </a:solidFill>
              </a:rPr>
              <a:t>believed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4763" lvl="1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</a:t>
            </a:r>
          </a:p>
          <a:p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</a:p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</a:t>
            </a: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1:5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“…being confident of this, that he who began a good work in you will carry it on to completion until the day of Christ Jesus.”</a:t>
            </a:r>
          </a:p>
          <a:p>
            <a:pPr marL="4763" lvl="1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3:20-21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</a:pPr>
            <a:r>
              <a:rPr lang="en-US" sz="3200" baseline="30000" dirty="0" smtClean="0">
                <a:solidFill>
                  <a:schemeClr val="bg1"/>
                </a:solidFill>
              </a:rPr>
              <a:t>20 </a:t>
            </a:r>
            <a:r>
              <a:rPr lang="en-US" sz="3200" dirty="0" smtClean="0">
                <a:solidFill>
                  <a:schemeClr val="bg1"/>
                </a:solidFill>
              </a:rPr>
              <a:t>Now to him who is able to do immeasurably more than all we ask or imagine, according to his power that is at work within us, </a:t>
            </a:r>
            <a:r>
              <a:rPr lang="en-US" sz="3200" baseline="30000" dirty="0" smtClean="0">
                <a:solidFill>
                  <a:schemeClr val="bg1"/>
                </a:solidFill>
              </a:rPr>
              <a:t>21 </a:t>
            </a:r>
            <a:r>
              <a:rPr lang="en-US" sz="3200" dirty="0" smtClean="0">
                <a:solidFill>
                  <a:schemeClr val="bg1"/>
                </a:solidFill>
              </a:rPr>
              <a:t>to him be glory in the church and in Christ Jesus throughout all generations, forever and ever! Amen.</a:t>
            </a:r>
          </a:p>
          <a:p>
            <a:pPr marL="4763" lvl="1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199"/>
            <a:ext cx="8277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4611">
            <a:off x="320768" y="524209"/>
            <a:ext cx="5937504" cy="62910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1647">
            <a:off x="328676" y="1666638"/>
            <a:ext cx="50673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35964">
            <a:off x="2825265" y="3556271"/>
            <a:ext cx="6153150" cy="657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97391">
            <a:off x="4053714" y="143337"/>
            <a:ext cx="488632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82313">
            <a:off x="180489" y="4391851"/>
            <a:ext cx="72961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038599"/>
            <a:ext cx="39147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5715000"/>
            <a:ext cx="7667625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249708">
            <a:off x="2481466" y="2153894"/>
            <a:ext cx="6057900" cy="55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383083">
            <a:off x="1303052" y="2141692"/>
            <a:ext cx="769620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2819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4:46-54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wn McCracken\Desktop\large-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Conversations With John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2286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800" b="1" dirty="0" smtClean="0">
                <a:solidFill>
                  <a:schemeClr val="bg1"/>
                </a:solidFill>
              </a:rPr>
              <a:t>Taking Jesus at His Word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John 4:46-54</a:t>
            </a:r>
          </a:p>
        </p:txBody>
      </p:sp>
    </p:spTree>
    <p:extLst>
      <p:ext uri="{BB962C8B-B14F-4D97-AF65-F5344CB8AC3E}">
        <p14:creationId xmlns="" xmlns:p14="http://schemas.microsoft.com/office/powerpoint/2010/main" val="348172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4:46-47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 smtClean="0">
                <a:solidFill>
                  <a:schemeClr val="bg1"/>
                </a:solidFill>
              </a:rPr>
              <a:t>46 </a:t>
            </a:r>
            <a:r>
              <a:rPr lang="en-US" dirty="0" smtClean="0">
                <a:solidFill>
                  <a:schemeClr val="bg1"/>
                </a:solidFill>
              </a:rPr>
              <a:t>Once more he visited Cana in Galilee, where he had turned the water into wine. And there was a certain royal official whose son lay sick at Capernaum. </a:t>
            </a:r>
            <a:r>
              <a:rPr lang="en-US" baseline="30000" dirty="0" smtClean="0">
                <a:solidFill>
                  <a:schemeClr val="bg1"/>
                </a:solidFill>
              </a:rPr>
              <a:t>47 </a:t>
            </a:r>
            <a:r>
              <a:rPr lang="en-US" dirty="0" smtClean="0">
                <a:solidFill>
                  <a:schemeClr val="bg1"/>
                </a:solidFill>
              </a:rPr>
              <a:t>When this man heard that Jesus had arrived in Galilee from Judea, he went to him and begged him to come and heal his son, who was close to death. </a:t>
            </a: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10:27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“Love the Lord your God with all your heart, all your soul, and with all your strength and with all your mind. 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763" lvl="1" indent="0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NASB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2133600"/>
            <a:ext cx="86868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“Desperately Seeking a Savior”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By </a:t>
            </a:r>
            <a:r>
              <a:rPr lang="en-US" sz="3600" dirty="0" err="1" smtClean="0">
                <a:solidFill>
                  <a:schemeClr val="bg1"/>
                </a:solidFill>
              </a:rPr>
              <a:t>Timiece</a:t>
            </a:r>
            <a:r>
              <a:rPr lang="en-US" sz="3600" dirty="0" smtClean="0">
                <a:solidFill>
                  <a:schemeClr val="bg1"/>
                </a:solidFill>
              </a:rPr>
              <a:t> Quarles</a:t>
            </a:r>
          </a:p>
          <a:p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4:48-49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None/>
            </a:pPr>
            <a:r>
              <a:rPr lang="en-US" sz="3200" baseline="30000" dirty="0" smtClean="0">
                <a:solidFill>
                  <a:schemeClr val="bg1"/>
                </a:solidFill>
              </a:rPr>
              <a:t>48 </a:t>
            </a:r>
            <a:r>
              <a:rPr lang="en-US" sz="3200" dirty="0" smtClean="0">
                <a:solidFill>
                  <a:schemeClr val="bg1"/>
                </a:solidFill>
              </a:rPr>
              <a:t>“Unless you people see miraculous signs and wonders,” Jesus told him, “you will never believe.” </a:t>
            </a:r>
            <a:r>
              <a:rPr lang="en-US" sz="3200" baseline="30000" dirty="0" smtClean="0">
                <a:solidFill>
                  <a:schemeClr val="bg1"/>
                </a:solidFill>
              </a:rPr>
              <a:t>49 </a:t>
            </a:r>
            <a:r>
              <a:rPr lang="en-US" sz="3200" dirty="0" smtClean="0">
                <a:solidFill>
                  <a:schemeClr val="bg1"/>
                </a:solidFill>
              </a:rPr>
              <a:t>The royal official said, “Sir, come down before my child dies.”</a:t>
            </a:r>
          </a:p>
          <a:p>
            <a:pPr marL="4763" lvl="1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NIV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</a:t>
            </a:r>
          </a:p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12651</TotalTime>
  <Words>370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Conversations With John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109</cp:revision>
  <dcterms:created xsi:type="dcterms:W3CDTF">2011-12-15T15:57:33Z</dcterms:created>
  <dcterms:modified xsi:type="dcterms:W3CDTF">2012-04-01T11:44:29Z</dcterms:modified>
</cp:coreProperties>
</file>