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48" r:id="rId2"/>
    <p:sldId id="342" r:id="rId3"/>
    <p:sldId id="363" r:id="rId4"/>
    <p:sldId id="364" r:id="rId5"/>
    <p:sldId id="356" r:id="rId6"/>
    <p:sldId id="366" r:id="rId7"/>
    <p:sldId id="367" r:id="rId8"/>
    <p:sldId id="368" r:id="rId9"/>
    <p:sldId id="369" r:id="rId10"/>
    <p:sldId id="370" r:id="rId11"/>
    <p:sldId id="372" r:id="rId12"/>
    <p:sldId id="371" r:id="rId13"/>
    <p:sldId id="373" r:id="rId14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634"/>
    <a:srgbClr val="FFFF99"/>
    <a:srgbClr val="FFFF66"/>
    <a:srgbClr val="5F5C4F"/>
    <a:srgbClr val="828E8E"/>
    <a:srgbClr val="D9D9D9"/>
    <a:srgbClr val="85978F"/>
    <a:srgbClr val="6F837A"/>
    <a:srgbClr val="898576"/>
    <a:srgbClr val="4C4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19" autoAdjust="0"/>
  </p:normalViewPr>
  <p:slideViewPr>
    <p:cSldViewPr>
      <p:cViewPr>
        <p:scale>
          <a:sx n="75" d="100"/>
          <a:sy n="75" d="100"/>
        </p:scale>
        <p:origin x="-88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4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0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1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3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7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1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3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7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8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914400" y="1981200"/>
            <a:ext cx="7620000" cy="2590800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0" b="1" dirty="0" smtClean="0">
                <a:solidFill>
                  <a:schemeClr val="bg1"/>
                </a:solidFill>
                <a:latin typeface="+mj-lt"/>
              </a:rPr>
              <a:t>Do You Want </a:t>
            </a:r>
            <a:br>
              <a:rPr lang="en-US" sz="90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9000" b="1" dirty="0" smtClean="0">
                <a:solidFill>
                  <a:schemeClr val="bg1"/>
                </a:solidFill>
                <a:latin typeface="+mj-lt"/>
              </a:rPr>
              <a:t>to Get Well?</a:t>
            </a:r>
            <a:endParaRPr lang="en-US" sz="9000" b="1" dirty="0" smtClean="0">
              <a:solidFill>
                <a:schemeClr val="bg1"/>
              </a:solidFill>
              <a:latin typeface="+mj-lt"/>
            </a:endParaRPr>
          </a:p>
          <a:p>
            <a:endParaRPr lang="en-US" sz="30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en-US" sz="45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0999" y="25400"/>
            <a:ext cx="8458199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CONVERSATIONS WITH JOHN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0" y="5286375"/>
            <a:ext cx="37972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JOHN </a:t>
            </a:r>
            <a:r>
              <a:rPr lang="en-US" sz="4000" dirty="0" smtClean="0">
                <a:solidFill>
                  <a:schemeClr val="bg1"/>
                </a:solidFill>
              </a:rPr>
              <a:t>5:1-15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1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John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5:8-9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(NIV)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762000"/>
            <a:ext cx="8661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8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Then Jesus said to him, “Get up! Pick up your mat and walk.”</a:t>
            </a:r>
            <a:r>
              <a:rPr lang="en-US" sz="4400" baseline="30000" dirty="0"/>
              <a:t> </a:t>
            </a: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9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At once the man was cured; he picked up his mat and walked.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Quick, sharp, three-fold command: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“</a:t>
            </a: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and walk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” 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DON'T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EXPECT OTHERS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TO CARRY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YOU.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47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John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5:14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(NIV)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762000"/>
            <a:ext cx="8661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14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Later Jesus found him at the temple and said to him, “See, you are well again. Stop sinning or something worse may happen to you.” 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28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8128000" cy="3200400"/>
          </a:xfrm>
        </p:spPr>
        <p:txBody>
          <a:bodyPr>
            <a:noAutofit/>
          </a:bodyPr>
          <a:lstStyle/>
          <a:p>
            <a:pPr algn="l"/>
            <a:r>
              <a:rPr lang="en-US" sz="7500" b="1" dirty="0" smtClean="0">
                <a:solidFill>
                  <a:schemeClr val="bg1"/>
                </a:solidFill>
              </a:rPr>
              <a:t>Do </a:t>
            </a:r>
            <a:r>
              <a:rPr lang="en-US" sz="7500" b="1" dirty="0">
                <a:solidFill>
                  <a:schemeClr val="bg1"/>
                </a:solidFill>
              </a:rPr>
              <a:t>you really want </a:t>
            </a:r>
            <a:r>
              <a:rPr lang="en-US" sz="7500" b="1" dirty="0" smtClean="0">
                <a:solidFill>
                  <a:schemeClr val="bg1"/>
                </a:solidFill>
              </a:rPr>
              <a:t/>
            </a:r>
            <a:br>
              <a:rPr lang="en-US" sz="7500" b="1" dirty="0" smtClean="0">
                <a:solidFill>
                  <a:schemeClr val="bg1"/>
                </a:solidFill>
              </a:rPr>
            </a:br>
            <a:r>
              <a:rPr lang="en-US" sz="7500" b="1" dirty="0" smtClean="0">
                <a:solidFill>
                  <a:schemeClr val="bg1"/>
                </a:solidFill>
              </a:rPr>
              <a:t>to </a:t>
            </a:r>
            <a:r>
              <a:rPr lang="en-US" sz="7500" b="1" dirty="0">
                <a:solidFill>
                  <a:schemeClr val="bg1"/>
                </a:solidFill>
              </a:rPr>
              <a:t>be changed</a:t>
            </a:r>
            <a:r>
              <a:rPr lang="en-US" sz="7500" b="1" dirty="0" smtClean="0">
                <a:solidFill>
                  <a:schemeClr val="bg1"/>
                </a:solidFill>
              </a:rPr>
              <a:t>? </a:t>
            </a:r>
          </a:p>
        </p:txBody>
      </p:sp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09600" y="228600"/>
            <a:ext cx="8128000" cy="43434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</a:rPr>
              <a:t>____ 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I will “GET UP!” though I am weak and do </a:t>
            </a:r>
            <a:r>
              <a:rPr lang="en-US" sz="3000" b="1" dirty="0" smtClean="0">
                <a:solidFill>
                  <a:schemeClr val="tx1"/>
                </a:solidFill>
              </a:rPr>
              <a:t/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           the thing </a:t>
            </a:r>
            <a:r>
              <a:rPr lang="en-US" sz="3000" b="1" dirty="0">
                <a:solidFill>
                  <a:schemeClr val="tx1"/>
                </a:solidFill>
              </a:rPr>
              <a:t>Jesus is telling me to do.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sz="3000" b="1" dirty="0">
                <a:solidFill>
                  <a:schemeClr val="tx1"/>
                </a:solidFill>
              </a:rPr>
              <a:t>____ I will “PICK UP MY MAT” and make no </a:t>
            </a:r>
            <a:r>
              <a:rPr lang="en-US" sz="3000" b="1" dirty="0" smtClean="0">
                <a:solidFill>
                  <a:schemeClr val="tx1"/>
                </a:solidFill>
              </a:rPr>
              <a:t/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          provision for </a:t>
            </a:r>
            <a:r>
              <a:rPr lang="en-US" sz="3000" b="1" dirty="0">
                <a:solidFill>
                  <a:schemeClr val="tx1"/>
                </a:solidFill>
              </a:rPr>
              <a:t>a relapse. 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sz="3000" b="1" dirty="0">
                <a:solidFill>
                  <a:schemeClr val="tx1"/>
                </a:solidFill>
              </a:rPr>
              <a:t>____ I will “WALK” and won’t expect others to </a:t>
            </a:r>
            <a:r>
              <a:rPr lang="en-US" sz="3000" b="1" dirty="0" smtClean="0">
                <a:solidFill>
                  <a:schemeClr val="tx1"/>
                </a:solidFill>
              </a:rPr>
              <a:t/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          carry </a:t>
            </a:r>
            <a:r>
              <a:rPr lang="en-US" sz="3000" b="1" dirty="0">
                <a:solidFill>
                  <a:schemeClr val="tx1"/>
                </a:solidFill>
              </a:rPr>
              <a:t>me.</a:t>
            </a:r>
            <a:endParaRPr lang="en-US" sz="3000" dirty="0">
              <a:solidFill>
                <a:schemeClr val="tx1"/>
              </a:solidFill>
            </a:endParaRPr>
          </a:p>
          <a:p>
            <a:pPr algn="l"/>
            <a:r>
              <a:rPr lang="en-US" sz="30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2" name="Picture 2" descr="Stret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56000"/>
            <a:ext cx="74295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9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John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5:1-3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NIV)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762000"/>
            <a:ext cx="8661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1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Some time later, Jesus went up to Jerusalem for a feast of the Jews. </a:t>
            </a: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2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Now there is in Jerusalem near the Sheep Gate a pool, which in Aramaic is called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Bethesda</a:t>
            </a: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and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which is surrounded by five covered colonnades. </a:t>
            </a: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3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Here a great number of disabled people used to lie—the blind, the lame, the paralyzed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.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0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John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5:3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b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-4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(NASB)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762000"/>
            <a:ext cx="8661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3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…waiting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for the moving of the waters; </a:t>
            </a: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4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for an angel of the Lord went down at certain seasons into the pool and stirred up the water; whoever then first, after the stirring up of the water, stepped in was made well from whatever disease with which he was afflicted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.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3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John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5:5-6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(NIV)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762000"/>
            <a:ext cx="8661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5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One who was there had been an invalid for thirty-eight years. </a:t>
            </a: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6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When Jesus saw him lying there and learned that </a:t>
            </a:r>
            <a:r>
              <a:rPr lang="en-US" sz="4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he had been in this condition for a long time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, he asked him,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/>
            </a:r>
            <a:b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</a:br>
            <a:r>
              <a:rPr lang="en-US" sz="5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“</a:t>
            </a:r>
            <a:r>
              <a:rPr lang="en-US" sz="59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Do you want to get well?” </a:t>
            </a:r>
            <a:endParaRPr lang="en-US" sz="5900" b="1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49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8204200" cy="4114800"/>
          </a:xfrm>
        </p:spPr>
        <p:txBody>
          <a:bodyPr>
            <a:noAutofit/>
          </a:bodyPr>
          <a:lstStyle/>
          <a:p>
            <a:pPr lvl="0" algn="l">
              <a:spcBef>
                <a:spcPts val="1200"/>
              </a:spcBef>
            </a:pPr>
            <a:r>
              <a:rPr lang="en-US" sz="6000" b="1" dirty="0">
                <a:solidFill>
                  <a:schemeClr val="bg1"/>
                </a:solidFill>
              </a:rPr>
              <a:t>The first essential towards receiving the power of Jesus is the intense desire for </a:t>
            </a:r>
            <a:r>
              <a:rPr lang="en-US" sz="6000" b="1" dirty="0" smtClean="0">
                <a:solidFill>
                  <a:schemeClr val="bg1"/>
                </a:solidFill>
              </a:rPr>
              <a:t>it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8204200" cy="4114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If in our </a:t>
            </a:r>
            <a:r>
              <a:rPr lang="en-US" sz="6000" b="1" dirty="0" smtClean="0">
                <a:solidFill>
                  <a:schemeClr val="bg1"/>
                </a:solidFill>
              </a:rPr>
              <a:t>hearts </a:t>
            </a:r>
            <a:r>
              <a:rPr lang="en-US" sz="6000" b="1" dirty="0">
                <a:solidFill>
                  <a:schemeClr val="bg1"/>
                </a:solidFill>
              </a:rPr>
              <a:t>we are </a:t>
            </a:r>
            <a:r>
              <a:rPr lang="en-US" sz="6000" b="1" dirty="0" smtClean="0">
                <a:solidFill>
                  <a:schemeClr val="bg1"/>
                </a:solidFill>
              </a:rPr>
              <a:t>content </a:t>
            </a:r>
            <a:r>
              <a:rPr lang="en-US" sz="6000" b="1" dirty="0">
                <a:solidFill>
                  <a:schemeClr val="bg1"/>
                </a:solidFill>
              </a:rPr>
              <a:t>to stay as we 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are </a:t>
            </a:r>
            <a:r>
              <a:rPr lang="en-US" sz="6000" b="1" dirty="0">
                <a:solidFill>
                  <a:schemeClr val="bg1"/>
                </a:solidFill>
              </a:rPr>
              <a:t>there can be no change for </a:t>
            </a:r>
            <a:r>
              <a:rPr lang="en-US" sz="6000" b="1" dirty="0" smtClean="0">
                <a:solidFill>
                  <a:schemeClr val="bg1"/>
                </a:solidFill>
              </a:rPr>
              <a:t>us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John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5:7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(NIV)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762000"/>
            <a:ext cx="8661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7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“Sir,” the invalid replied,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/>
            </a:r>
            <a:b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“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I have no one to help me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into the pool when the water is stirred. While I am trying to get in, someone else goes down ahead of me.” 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2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John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5:8-9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(NIV)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762000"/>
            <a:ext cx="8661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8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Then Jesus said to him, “Get up! Pick up your mat and walk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.”</a:t>
            </a:r>
            <a:r>
              <a:rPr lang="en-US" sz="4400" baseline="30000" dirty="0"/>
              <a:t> </a:t>
            </a: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9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At once the man was cured; he picked up his mat and walked.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Quick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, sharp, three-fold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command: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“</a:t>
            </a: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Get up!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” DO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THE THING YOU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CANNOT </a:t>
            </a:r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DO -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BECAUSE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I </a:t>
            </a:r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/>
            </a:r>
            <a:b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</a:br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TELL YOU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TO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DO IT. 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25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John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5:8-9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(NIV)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762000"/>
            <a:ext cx="8661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8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Then Jesus said to him, “Get up! Pick up your mat and walk.”</a:t>
            </a:r>
            <a:r>
              <a:rPr lang="en-US" sz="4400" baseline="30000" dirty="0"/>
              <a:t> </a:t>
            </a: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9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At once the man was cured; he picked up his mat and walked.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Quick, sharp, three-fold command: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“</a:t>
            </a: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Pick up your mat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” 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MAKE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NO PROVISION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FOR A RELAPSE.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34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</TotalTime>
  <Words>435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CONVERSATIONS WITH JOHN</vt:lpstr>
      <vt:lpstr>John 5:1-3 (NIV)</vt:lpstr>
      <vt:lpstr>John 5:3b-4 (NASB)</vt:lpstr>
      <vt:lpstr>John 5:5-6 (NIV)</vt:lpstr>
      <vt:lpstr>PowerPoint Presentation</vt:lpstr>
      <vt:lpstr>PowerPoint Presentation</vt:lpstr>
      <vt:lpstr>John 5:7 (NIV)</vt:lpstr>
      <vt:lpstr>John 5:8-9 (NIV)</vt:lpstr>
      <vt:lpstr>John 5:8-9 (NIV)</vt:lpstr>
      <vt:lpstr>John 5:8-9 (NIV)</vt:lpstr>
      <vt:lpstr>John 5:14 (NIV)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229</cp:revision>
  <dcterms:created xsi:type="dcterms:W3CDTF">2011-12-15T15:57:33Z</dcterms:created>
  <dcterms:modified xsi:type="dcterms:W3CDTF">2012-04-15T10:32:14Z</dcterms:modified>
</cp:coreProperties>
</file>