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94" r:id="rId3"/>
    <p:sldId id="308" r:id="rId4"/>
    <p:sldId id="333" r:id="rId5"/>
    <p:sldId id="335" r:id="rId6"/>
    <p:sldId id="325" r:id="rId7"/>
    <p:sldId id="336" r:id="rId8"/>
    <p:sldId id="328" r:id="rId9"/>
    <p:sldId id="337" r:id="rId10"/>
    <p:sldId id="329" r:id="rId11"/>
    <p:sldId id="338" r:id="rId12"/>
    <p:sldId id="330" r:id="rId13"/>
    <p:sldId id="339" r:id="rId14"/>
    <p:sldId id="331" r:id="rId15"/>
    <p:sldId id="340" r:id="rId16"/>
    <p:sldId id="332" r:id="rId17"/>
    <p:sldId id="341" r:id="rId18"/>
    <p:sldId id="342" r:id="rId19"/>
    <p:sldId id="334" r:id="rId20"/>
    <p:sldId id="32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FBC20"/>
    <a:srgbClr val="0D0DFF"/>
    <a:srgbClr val="D60000"/>
    <a:srgbClr val="000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9" autoAdjust="0"/>
    <p:restoredTop sz="86443" autoAdjust="0"/>
  </p:normalViewPr>
  <p:slideViewPr>
    <p:cSldViewPr>
      <p:cViewPr varScale="1">
        <p:scale>
          <a:sx n="68" d="100"/>
          <a:sy n="68" d="100"/>
        </p:scale>
        <p:origin x="60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E5EE1-EBB7-419E-BDCF-5E5C1341421E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9EF85-1D41-4A8F-B0C1-91437FB35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4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6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6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3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56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0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1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8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5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5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3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7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1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8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B702-9B24-4592-8FE6-536AC921B1A6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43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9" y="914400"/>
            <a:ext cx="7007662" cy="543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371600"/>
            <a:ext cx="8839200" cy="5486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Jeremiah 9:24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“But let the one who boasts boast about this: 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that they have the understanding to know Me, that I am the Lord</a:t>
            </a: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who exercises kindness, justice and righteousness on earth, for 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in these I delight,” declares the Lord</a:t>
            </a: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3" y="914400"/>
            <a:ext cx="6988874" cy="543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147:11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 delights in those who fear Him, who put their hope in His unfailing love. </a:t>
            </a:r>
          </a:p>
        </p:txBody>
      </p:sp>
    </p:spTree>
    <p:extLst>
      <p:ext uri="{BB962C8B-B14F-4D97-AF65-F5344CB8AC3E}">
        <p14:creationId xmlns:p14="http://schemas.microsoft.com/office/powerpoint/2010/main" val="66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3" y="924952"/>
            <a:ext cx="6988874" cy="5409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Proverbs 12:22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 detests lying lips, but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He delights in people who are trustworthy. </a:t>
            </a:r>
          </a:p>
        </p:txBody>
      </p:sp>
    </p:spTree>
    <p:extLst>
      <p:ext uri="{BB962C8B-B14F-4D97-AF65-F5344CB8AC3E}">
        <p14:creationId xmlns:p14="http://schemas.microsoft.com/office/powerpoint/2010/main" val="8315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3" y="924952"/>
            <a:ext cx="6978313" cy="5409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Proverbs 11:20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(NASB)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perverse in heart are an abomination to the LORD, But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blameless in their walk are His delight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8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188720"/>
            <a:ext cx="8839200" cy="566928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Ephesians 2:10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(ESV)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we are His workmanship, </a:t>
            </a:r>
            <a:b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created in Christ Jesus for good works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which God prepared beforehand,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that we should walk in them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Philippians 2:13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(NLT)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God is working in you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giving you the desire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and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power to do what pleases Him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1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371600"/>
            <a:ext cx="8839200" cy="5486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Zephaniah 3:17</a:t>
            </a:r>
            <a:endParaRPr lang="en-US" sz="50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LORD, your God is with you He is mighty to save. 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will take great delight in you.  He will quiet you with His love.  He will rejoice over you with singing.</a:t>
            </a:r>
          </a:p>
        </p:txBody>
      </p:sp>
    </p:spTree>
    <p:extLst>
      <p:ext uri="{BB962C8B-B14F-4D97-AF65-F5344CB8AC3E}">
        <p14:creationId xmlns:p14="http://schemas.microsoft.com/office/powerpoint/2010/main" val="22362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4453255" cy="60428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62400" y="4191000"/>
            <a:ext cx="5029200" cy="114300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</a:pPr>
            <a:r>
              <a:rPr lang="en-US" sz="4200" b="1" u="sng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Week 16</a:t>
            </a:r>
            <a:r>
              <a:rPr lang="en-US" sz="42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: </a:t>
            </a:r>
            <a:b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</a:b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He Delights in Us</a:t>
            </a:r>
            <a:r>
              <a:rPr lang="en-US" sz="5000" b="1" i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!</a:t>
            </a:r>
            <a:br>
              <a:rPr lang="en-US" sz="5000" b="1" dirty="0">
                <a:ln w="15875">
                  <a:noFill/>
                </a:ln>
                <a:solidFill>
                  <a:srgbClr val="FF0000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</a:br>
            <a:r>
              <a:rPr lang="en-US" sz="42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(1 Kings 3 &amp; 10)</a:t>
            </a:r>
            <a:endParaRPr lang="en-US" sz="4200" b="1" dirty="0">
              <a:ln w="15875">
                <a:noFill/>
              </a:ln>
              <a:solidFill>
                <a:srgbClr val="FF0000"/>
              </a:solidFill>
              <a:effectLst>
                <a:glow>
                  <a:srgbClr val="000099">
                    <a:alpha val="40000"/>
                  </a:srgbClr>
                </a:glow>
                <a:outerShdw blurRad="38100" dist="38100" dir="2700000" algn="ctr" rotWithShape="0">
                  <a:srgbClr val="0D0DFF">
                    <a:alpha val="49804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4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362200"/>
            <a:ext cx="8610600" cy="3352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90000"/>
              </a:lnSpc>
              <a:spcBef>
                <a:spcPts val="1200"/>
              </a:spcBef>
              <a:buClr>
                <a:srgbClr val="000099"/>
              </a:buClr>
              <a:buSzPct val="100000"/>
              <a:buNone/>
            </a:pPr>
            <a:r>
              <a:rPr lang="en-US" sz="7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You are a delight, bringing great joy and satisfaction to the God who created you</a:t>
            </a:r>
            <a:r>
              <a:rPr lang="en-US" sz="7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!</a:t>
            </a:r>
            <a:endParaRPr lang="en-US" sz="7000" b="1" i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76400" y="3048000"/>
            <a:ext cx="12192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9154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000" b="1" u="sng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2 Samuel 22:17-20</a:t>
            </a:r>
            <a:endParaRPr lang="en-US" sz="4000" b="1" dirty="0">
              <a:ln w="15875"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17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“He reached down from on high </a:t>
            </a:r>
            <a:b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and took hold of me; He drew me out of deep waters.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18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He rescued me from my powerful enemy, from my foes, who were too strong for me.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19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They confronted me in the day of my disaster, but the Lord was my support.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20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brought me out into a spacious place; He rescued me because He delighted in me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David</a:t>
            </a:r>
          </a:p>
        </p:txBody>
      </p:sp>
    </p:spTree>
    <p:extLst>
      <p:ext uri="{BB962C8B-B14F-4D97-AF65-F5344CB8AC3E}">
        <p14:creationId xmlns:p14="http://schemas.microsoft.com/office/powerpoint/2010/main" val="176500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8392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Deliverance</a:t>
            </a:r>
            <a:endParaRPr lang="en-US" sz="4500" b="1" u="sng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22:8 </a:t>
            </a:r>
            <a:b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“He trusts in the Lord,” they say, </a:t>
            </a:r>
            <a:b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“let the Lord rescue him. Let Him deliver him, since he delights in Him.”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David</a:t>
            </a:r>
          </a:p>
        </p:txBody>
      </p:sp>
    </p:spTree>
    <p:extLst>
      <p:ext uri="{BB962C8B-B14F-4D97-AF65-F5344CB8AC3E}">
        <p14:creationId xmlns:p14="http://schemas.microsoft.com/office/powerpoint/2010/main" val="8909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8392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 Kings 3:5-15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Clr>
                <a:srgbClr val="000099"/>
              </a:buClr>
              <a:buSzPct val="100000"/>
              <a:buNone/>
            </a:pP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 Kings 10:9</a:t>
            </a:r>
            <a:endParaRPr lang="en-US" sz="45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“Praise be to the Lord your God, 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who has delighted in you 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and placed you on the throne of Israel. Because of the Lord’s eternal love for Israel, He has made you king to maintain justice and righteousness.”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Solomon</a:t>
            </a:r>
          </a:p>
        </p:txBody>
      </p:sp>
    </p:spTree>
    <p:extLst>
      <p:ext uri="{BB962C8B-B14F-4D97-AF65-F5344CB8AC3E}">
        <p14:creationId xmlns:p14="http://schemas.microsoft.com/office/powerpoint/2010/main" val="35526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31" y="914400"/>
            <a:ext cx="7010398" cy="543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149:4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the Lord takes delight in His people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; He crowns the humble with victory.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9" y="1195386"/>
            <a:ext cx="7007662" cy="543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37:4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Take delight in the LORD, and He will give you the desires of your heart</a:t>
            </a:r>
          </a:p>
        </p:txBody>
      </p:sp>
    </p:spTree>
    <p:extLst>
      <p:ext uri="{BB962C8B-B14F-4D97-AF65-F5344CB8AC3E}">
        <p14:creationId xmlns:p14="http://schemas.microsoft.com/office/powerpoint/2010/main" val="36699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391</Words>
  <Application>Microsoft Office PowerPoint</Application>
  <PresentationFormat>On-screen Show (4:3)</PresentationFormat>
  <Paragraphs>62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Week 16:  He Delights in Us! (1 Kings 3 &amp; 10)</vt:lpstr>
      <vt:lpstr>God delighted in David</vt:lpstr>
      <vt:lpstr>God delighted in David</vt:lpstr>
      <vt:lpstr>God delighted in Solomon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Shawn</cp:lastModifiedBy>
  <cp:revision>180</cp:revision>
  <dcterms:created xsi:type="dcterms:W3CDTF">2015-12-02T18:43:37Z</dcterms:created>
  <dcterms:modified xsi:type="dcterms:W3CDTF">2016-04-16T18:38:37Z</dcterms:modified>
</cp:coreProperties>
</file>