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8" r:id="rId2"/>
    <p:sldId id="281" r:id="rId3"/>
    <p:sldId id="304" r:id="rId4"/>
    <p:sldId id="446" r:id="rId5"/>
    <p:sldId id="455" r:id="rId6"/>
    <p:sldId id="456" r:id="rId7"/>
    <p:sldId id="429" r:id="rId8"/>
    <p:sldId id="457" r:id="rId9"/>
    <p:sldId id="458" r:id="rId10"/>
    <p:sldId id="460" r:id="rId11"/>
    <p:sldId id="459" r:id="rId12"/>
    <p:sldId id="461" r:id="rId13"/>
    <p:sldId id="462" r:id="rId14"/>
    <p:sldId id="453" r:id="rId15"/>
    <p:sldId id="464" r:id="rId16"/>
    <p:sldId id="4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60000"/>
    <a:srgbClr val="D6E0B4"/>
    <a:srgbClr val="B5FC04"/>
    <a:srgbClr val="AFE13F"/>
    <a:srgbClr val="A9D18E"/>
    <a:srgbClr val="F6F6F6"/>
    <a:srgbClr val="C7C4C4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8985" autoAdjust="0"/>
  </p:normalViewPr>
  <p:slideViewPr>
    <p:cSldViewPr snapToGrid="0">
      <p:cViewPr varScale="1">
        <p:scale>
          <a:sx n="66" d="100"/>
          <a:sy n="66" d="100"/>
        </p:scale>
        <p:origin x="102" y="5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1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4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4867" y="704283"/>
            <a:ext cx="12192000" cy="7250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Prayers of the Saints</a:t>
            </a:r>
          </a:p>
          <a:p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collected, kept, and utilized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4536" y="1429316"/>
            <a:ext cx="11552663" cy="532640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5:6-8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Waiting on the Lord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causes unanswered prayer?</a:t>
            </a:r>
          </a:p>
          <a:p>
            <a:pPr marL="1371600" lvl="1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­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 don’t pray according to His will</a:t>
            </a:r>
          </a:p>
          <a:p>
            <a:pPr marL="1371600" lvl="1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­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 don’t know what to pray for- though His Spirit does</a:t>
            </a:r>
          </a:p>
          <a:p>
            <a:pPr marL="1371600" lvl="1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­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57071"/>
            <a:ext cx="12192000" cy="69646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Romans 8:26-28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6839" y="1009649"/>
            <a:ext cx="11508059" cy="567593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28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And we know that in all things God works for the good 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of those who love him, who have been called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according to his purpose.</a:t>
            </a:r>
          </a:p>
        </p:txBody>
      </p:sp>
    </p:spTree>
    <p:extLst>
      <p:ext uri="{BB962C8B-B14F-4D97-AF65-F5344CB8AC3E}">
        <p14:creationId xmlns:p14="http://schemas.microsoft.com/office/powerpoint/2010/main" val="36579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4867" y="704283"/>
            <a:ext cx="12192000" cy="7250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Prayers of the Saints</a:t>
            </a:r>
          </a:p>
          <a:p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collected, kept, and utilized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4536" y="1429316"/>
            <a:ext cx="11552663" cy="532640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5:6-8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Waiting on the Lord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causes unanswered prayer?</a:t>
            </a:r>
          </a:p>
          <a:p>
            <a:pPr marL="1371600" lvl="1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­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 don’t pray according to His will</a:t>
            </a:r>
          </a:p>
          <a:p>
            <a:pPr marL="1371600" lvl="1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­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 don’t know what to pray for- though His Spirit does</a:t>
            </a:r>
          </a:p>
          <a:p>
            <a:pPr marL="1371600" lvl="1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­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God knows what ultimately is best</a:t>
            </a:r>
          </a:p>
        </p:txBody>
      </p:sp>
    </p:spTree>
    <p:extLst>
      <p:ext uri="{BB962C8B-B14F-4D97-AF65-F5344CB8AC3E}">
        <p14:creationId xmlns:p14="http://schemas.microsoft.com/office/powerpoint/2010/main" val="1963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4867" y="704283"/>
            <a:ext cx="12192000" cy="7250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Prayers of the Saints</a:t>
            </a:r>
          </a:p>
          <a:p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collected, kept, and utilized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4536" y="1429316"/>
            <a:ext cx="11552663" cy="532640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5:6-8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Waiting on the Lord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causes unanswered prayer?</a:t>
            </a:r>
          </a:p>
          <a:p>
            <a:pPr marL="1371600" lvl="1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­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It’s not time yet</a:t>
            </a:r>
          </a:p>
          <a:p>
            <a:pPr marL="1371600" lvl="1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­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Here, the answer to their prayers is granted…</a:t>
            </a:r>
          </a:p>
        </p:txBody>
      </p:sp>
    </p:spTree>
    <p:extLst>
      <p:ext uri="{BB962C8B-B14F-4D97-AF65-F5344CB8AC3E}">
        <p14:creationId xmlns:p14="http://schemas.microsoft.com/office/powerpoint/2010/main" val="26883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472" y="1575695"/>
            <a:ext cx="96530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a tribute to the historical importance of prayer!</a:t>
            </a:r>
          </a:p>
        </p:txBody>
      </p:sp>
    </p:spTree>
    <p:extLst>
      <p:ext uri="{BB962C8B-B14F-4D97-AF65-F5344CB8AC3E}">
        <p14:creationId xmlns:p14="http://schemas.microsoft.com/office/powerpoint/2010/main" val="21162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64" y="130943"/>
            <a:ext cx="117774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65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Luke 18:1</a:t>
            </a:r>
          </a:p>
          <a:p>
            <a:pPr algn="ctr">
              <a:spcAft>
                <a:spcPts val="1800"/>
              </a:spcAft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Now He was telling them a parable to show that </a:t>
            </a: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at all times they ought to pray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and </a:t>
            </a: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 to lose heart.</a:t>
            </a:r>
          </a:p>
        </p:txBody>
      </p:sp>
    </p:spTree>
    <p:extLst>
      <p:ext uri="{BB962C8B-B14F-4D97-AF65-F5344CB8AC3E}">
        <p14:creationId xmlns:p14="http://schemas.microsoft.com/office/powerpoint/2010/main" val="679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1319663"/>
            <a:ext cx="11704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fact that prayers are stored </a:t>
            </a:r>
            <a:b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up on the altar of God should encourage us that it is not pointless to pray again and again!!</a:t>
            </a:r>
          </a:p>
        </p:txBody>
      </p:sp>
    </p:spTree>
    <p:extLst>
      <p:ext uri="{BB962C8B-B14F-4D97-AF65-F5344CB8AC3E}">
        <p14:creationId xmlns:p14="http://schemas.microsoft.com/office/powerpoint/2010/main" val="13063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702218"/>
            <a:ext cx="114666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16: 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Prayers of the Saints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8:1-5)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-14514" y="145145"/>
            <a:ext cx="12192000" cy="72503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Silence in Heaven!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4536" y="1066800"/>
            <a:ext cx="11552663" cy="568892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OT symbolism for God’s judgment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Zephaniah 1:7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b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 silent before the Sovereign Lord, </a:t>
            </a:r>
            <a:b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the day of the Lord is near.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silence is because of the manifestations of the wrath of God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that are about to unfold</a:t>
            </a:r>
          </a:p>
        </p:txBody>
      </p:sp>
    </p:spTree>
    <p:extLst>
      <p:ext uri="{BB962C8B-B14F-4D97-AF65-F5344CB8AC3E}">
        <p14:creationId xmlns:p14="http://schemas.microsoft.com/office/powerpoint/2010/main" val="28765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334536" y="1066800"/>
            <a:ext cx="11552663" cy="568892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Psalm 141:2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May my prayer be set before you like incense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; may the lifting up of my hands be like the evening sacrifice.</a:t>
            </a:r>
          </a:p>
          <a:p>
            <a:pPr lvl="2" algn="l">
              <a:spcBef>
                <a:spcPts val="1200"/>
              </a:spcBef>
              <a:spcAft>
                <a:spcPts val="800"/>
              </a:spcAft>
              <a:buClr>
                <a:srgbClr val="92D050"/>
              </a:buClr>
              <a:buSzPct val="100000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*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 means- may they be pleasing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before you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4867" y="704283"/>
            <a:ext cx="12192000" cy="72503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Prayers of the Saints</a:t>
            </a:r>
          </a:p>
          <a:p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4867" y="704283"/>
            <a:ext cx="12192000" cy="7250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Prayers of the Saints</a:t>
            </a:r>
          </a:p>
          <a:p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collected, kept, and utilized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4536" y="1429316"/>
            <a:ext cx="11552663" cy="532640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5:6-8</a:t>
            </a:r>
          </a:p>
        </p:txBody>
      </p:sp>
    </p:spTree>
    <p:extLst>
      <p:ext uri="{BB962C8B-B14F-4D97-AF65-F5344CB8AC3E}">
        <p14:creationId xmlns:p14="http://schemas.microsoft.com/office/powerpoint/2010/main" val="13472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57071"/>
            <a:ext cx="12192000" cy="69646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9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Revelation 6:10-11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6839" y="1009649"/>
            <a:ext cx="11508059" cy="567593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49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10</a:t>
            </a:r>
            <a:r>
              <a:rPr lang="en-US" sz="49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9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They called out </a:t>
            </a:r>
            <a:r>
              <a:rPr lang="en-US" sz="49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in a loud voice, “How long, Sovereign Lord, holy and true, until you judge the inhabitants of the earth and avenge our blood?” </a:t>
            </a:r>
            <a:r>
              <a:rPr lang="en-US" sz="49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11</a:t>
            </a:r>
            <a:r>
              <a:rPr lang="en-US" sz="49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Then each of them was given a white robe, and </a:t>
            </a:r>
            <a:r>
              <a:rPr lang="en-US" sz="49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they were told to wait</a:t>
            </a:r>
            <a:r>
              <a:rPr lang="en-US" sz="49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a little longer, until the full number of their fellow servants, their brothers and sisters, were killed just as they had been.</a:t>
            </a:r>
          </a:p>
        </p:txBody>
      </p:sp>
    </p:spTree>
    <p:extLst>
      <p:ext uri="{BB962C8B-B14F-4D97-AF65-F5344CB8AC3E}">
        <p14:creationId xmlns:p14="http://schemas.microsoft.com/office/powerpoint/2010/main" val="2463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4867" y="704283"/>
            <a:ext cx="12192000" cy="7250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Prayers of the Saints</a:t>
            </a:r>
          </a:p>
          <a:p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collected, kept, and utilized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4536" y="1429316"/>
            <a:ext cx="11552663" cy="532640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5:6-8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Waiting on the Lord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causes unanswered prayer?</a:t>
            </a:r>
          </a:p>
          <a:p>
            <a:pPr marL="1371600" lvl="1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­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 don’t pray according to His will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57071"/>
            <a:ext cx="12192000" cy="69646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Romans 8:26-28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6839" y="1009649"/>
            <a:ext cx="11508059" cy="567593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26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In the same way, the Spirit helps us in our weakness.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We do not know what we ought to pray for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, but the Spirit himself intercedes for us through wordless groans.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27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And he who searches our hearts knows the mind of the Spirit, because the Spirit intercedes for God’s people in accordance with the will of God. </a:t>
            </a:r>
          </a:p>
        </p:txBody>
      </p:sp>
    </p:spTree>
    <p:extLst>
      <p:ext uri="{BB962C8B-B14F-4D97-AF65-F5344CB8AC3E}">
        <p14:creationId xmlns:p14="http://schemas.microsoft.com/office/powerpoint/2010/main" val="29323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6826</TotalTime>
  <Words>406</Words>
  <Application>Microsoft Office PowerPoint</Application>
  <PresentationFormat>Widescreen</PresentationFormat>
  <Paragraphs>54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Berlin Sans FB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311</cp:revision>
  <dcterms:created xsi:type="dcterms:W3CDTF">2016-11-29T14:13:56Z</dcterms:created>
  <dcterms:modified xsi:type="dcterms:W3CDTF">2017-05-20T17:11:11Z</dcterms:modified>
</cp:coreProperties>
</file>