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317" r:id="rId3"/>
    <p:sldId id="279" r:id="rId4"/>
    <p:sldId id="316" r:id="rId5"/>
    <p:sldId id="320" r:id="rId6"/>
    <p:sldId id="306" r:id="rId7"/>
    <p:sldId id="321" r:id="rId8"/>
    <p:sldId id="318" r:id="rId9"/>
    <p:sldId id="319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A7"/>
    <a:srgbClr val="FF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0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1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2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89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7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92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0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 must be learned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 Timothy 1:9-10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NLT)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5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9</a:t>
            </a:r>
            <a:r>
              <a:rPr lang="en-US" sz="35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</a:t>
            </a:r>
            <a:r>
              <a:rPr lang="en-US" sz="35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 saved us and called us to live a holy life. 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did this, not because we deserved it, but because that was his plan from before the beginning of time—to show us his grace through Christ Jesus. </a:t>
            </a:r>
            <a:r>
              <a:rPr lang="en-US" sz="35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10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now he has made all of this plain to us by the appearing of Christ Jesus, our Savior. </a:t>
            </a:r>
            <a:r>
              <a:rPr lang="en-US" sz="35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broke the power of death and illuminated the way to life and immortality through the Good News </a:t>
            </a:r>
            <a:r>
              <a:rPr lang="en-US" sz="35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Gospel).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 must be learned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 Timothy 1:9-10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NLT)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5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9</a:t>
            </a:r>
            <a:r>
              <a:rPr lang="en-US" sz="35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For 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 saved us and called us to live a holy life. </a:t>
            </a:r>
            <a:r>
              <a:rPr lang="en-US" sz="35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did this, not because we deserved it, but because that was his plan from before the beginning of time—to show us his grace through Christ Jesus. </a:t>
            </a:r>
            <a:r>
              <a:rPr lang="en-US" sz="35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10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now he has made all of this plain to us by the appearing of Christ Jesus, our Savior. </a:t>
            </a:r>
            <a:r>
              <a:rPr lang="en-US" sz="35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broke the power of death and illuminated the way to life and immortality through the Good News </a:t>
            </a:r>
            <a:r>
              <a:rPr lang="en-US" sz="35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Gospel).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 must be learned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 Timothy 1:9-10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NLT)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5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9</a:t>
            </a:r>
            <a:r>
              <a:rPr lang="en-US" sz="35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For 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 saved us and called us to live a holy life. He did this, not because we deserved it, but because that was his plan from before the beginning of time—to show us his grace through Christ Jesus. </a:t>
            </a:r>
            <a:r>
              <a:rPr lang="en-US" sz="35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10</a:t>
            </a:r>
            <a:r>
              <a:rPr lang="en-US" sz="35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now he has made all of this plain to us by the appearing of Christ Jesus, our Savior. </a:t>
            </a:r>
            <a:r>
              <a:rPr lang="en-US" sz="35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5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broke the power of death and illuminated the way to life and immortality through the Good News </a:t>
            </a:r>
            <a:r>
              <a:rPr lang="en-US" sz="35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35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Gospel).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 must be learned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715000"/>
          </a:xfrm>
        </p:spPr>
        <p:txBody>
          <a:bodyPr>
            <a:noAutofit/>
          </a:bodyPr>
          <a:lstStyle/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4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the penalty of </a:t>
            </a:r>
            <a:r>
              <a:rPr lang="en-US" sz="44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sin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(Justification)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4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the separation caused by </a:t>
            </a:r>
            <a:r>
              <a:rPr lang="en-US" sz="44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sin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(Reconciliation)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4400" b="1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the power of sin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(Sanctification)</a:t>
            </a:r>
          </a:p>
          <a:p>
            <a:pPr marL="400050" lvl="1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400" b="1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005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All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are concerned with the 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human condition: sin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Let’s be clear, sin is: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 John 3:4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Whoever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commits sin also commits lawlessness, and sin is lawlessness.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James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4:17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Therefore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to him who knows to do good and does not do it, to him it is sin.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Let’s be clear, sin is: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Isaiah 59:1-2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(NIV)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Surely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arm of the Lord is not too short to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save, nor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his ear too dull to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hear. </a:t>
            </a:r>
            <a:r>
              <a:rPr lang="en-US" sz="4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But your iniquities have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separated you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from your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God; your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sins have hidden his face from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you, so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that he will not hear.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penalty of </a:t>
            </a: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sin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(Justification)</a:t>
            </a:r>
            <a:endParaRPr lang="en-US" sz="3450" b="1" u="sng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3:22-24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NIV)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4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22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This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righteousness from God comes through faith in Jesus Christ to all who believe. There is no difference, </a:t>
            </a:r>
            <a:r>
              <a:rPr lang="en-US" sz="34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23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for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all have sinned and fall short of the glory of God, </a:t>
            </a:r>
            <a:r>
              <a:rPr lang="en-US" sz="34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24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and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are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justified freely by his grace through the redemption that came by Christ Jesus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 </a:t>
            </a:r>
            <a:endParaRPr lang="en-US" sz="345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4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4:25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(NIV)</a:t>
            </a:r>
            <a:b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was delivered over to death for our sins and was raised to life for our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justification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separation caused by sin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(Reconciliation)</a:t>
            </a:r>
            <a:endParaRPr lang="en-US" sz="3450" b="1" u="sng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 Corinthians 5:17-21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(NIV)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4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17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Therefore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if anyone is in Christ, the new creation has come: The old has gone, the new is here! </a:t>
            </a:r>
            <a:r>
              <a:rPr lang="en-US" sz="34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18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All this is from God, who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reconciled us to himself through Christ and gave us the ministry of reconciliation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: </a:t>
            </a:r>
            <a:r>
              <a:rPr lang="en-US" sz="34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19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that God was reconciling the world to himself in Christ, not counting people’s sins against them. And he has committed to us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message of reconciliation.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power of sin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(Sanctification)</a:t>
            </a:r>
            <a:endParaRPr lang="en-US" sz="3450" b="1" u="sng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Ecclesiastes 8:8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(NIV) </a:t>
            </a:r>
            <a:r>
              <a:rPr lang="en-US" sz="34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34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No man has power over the wind to contain it;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so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no one has power over the day of his death.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As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no one is discharged in time of war,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so wickedness will not release those who practice it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power of sin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(Sanctification)</a:t>
            </a:r>
            <a:endParaRPr lang="en-US" sz="3450" b="1" u="sng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8:1-4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NLT)</a:t>
            </a:r>
            <a:endParaRPr lang="en-US" sz="3450" b="1" u="sng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So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now there is no condemnation for those who belong to Christ Jesus. </a:t>
            </a:r>
            <a:r>
              <a:rPr lang="en-US" sz="34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because you belong to him, the power of the life-giving Spirit has freed you from the power of sin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that leads to death. </a:t>
            </a:r>
            <a:r>
              <a:rPr lang="en-US" sz="34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3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 law of Moses was unable to save us because of the weakness of our sinful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nature…</a:t>
            </a:r>
            <a:endParaRPr lang="en-US" sz="345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64164"/>
            <a:ext cx="6705594" cy="6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45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power of sin 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(Sanctification)</a:t>
            </a:r>
            <a:endParaRPr lang="en-US" sz="3450" b="1" u="sng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50" b="1" u="sng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8:1-4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(NLT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)</a:t>
            </a:r>
            <a:endParaRPr lang="en-US" sz="3450" b="1" u="sng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…So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 did what the law could not do. He sent his own Son in a body like the bodies we sinners have. And in that body </a:t>
            </a:r>
            <a:r>
              <a:rPr lang="en-US" sz="3450" b="1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God declared an end to sin’s control over us by giving his Son as a sacrifice for our sins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 </a:t>
            </a:r>
            <a:r>
              <a:rPr lang="en-US" sz="345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</a:t>
            </a:r>
            <a:r>
              <a:rPr lang="en-US" sz="345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45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He did this so that the just requirement of the law would be fully satisfied for us, who no longer follow our sinful nature but instead follow the Spirit.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3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867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4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LIFE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penalty of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sin (Justification)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4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RELATIONSHIP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separation caused by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sin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Reconciliation)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44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FREEDOM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Removes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power of sin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(Sanctification)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0050" lvl="1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400" b="1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964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Gospel: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876800"/>
          </a:xfrm>
        </p:spPr>
        <p:txBody>
          <a:bodyPr>
            <a:no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4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LIFE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4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RELATIONSHIP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44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FREEDOM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endParaRPr lang="en-US" sz="4400" b="1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924800" cy="1089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Full Message of the Gospel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1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(Acts 5:17-32)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953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2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(Acts 5:33-42)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5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924800" cy="1089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Full Message of the Gospel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1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(Acts 5:17-32)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4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2590800"/>
            <a:ext cx="1828800" cy="0"/>
          </a:xfrm>
          <a:prstGeom prst="line">
            <a:avLst/>
          </a:prstGeom>
          <a:ln w="38100">
            <a:solidFill>
              <a:srgbClr val="FFFF66"/>
            </a:solidFill>
          </a:ln>
          <a:effectLst>
            <a:outerShdw dist="38100" dir="1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3200400"/>
            <a:ext cx="2209800" cy="0"/>
          </a:xfrm>
          <a:prstGeom prst="line">
            <a:avLst/>
          </a:prstGeom>
          <a:ln w="38100">
            <a:solidFill>
              <a:srgbClr val="FFFF66"/>
            </a:solidFill>
          </a:ln>
          <a:effectLst>
            <a:outerShdw dist="38100" dir="1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514600"/>
            <a:ext cx="8267700" cy="996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…“tell the people </a:t>
            </a:r>
            <a:r>
              <a:rPr lang="en-US" sz="49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full message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this new life”…</a:t>
            </a:r>
            <a:b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7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8622" y="1447800"/>
            <a:ext cx="8822978" cy="373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7628"/>
            <a:ext cx="3114383" cy="3177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95990"/>
            <a:ext cx="3031778" cy="3211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28022"/>
            <a:ext cx="2775054" cy="33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2590800"/>
            <a:ext cx="1828800" cy="0"/>
          </a:xfrm>
          <a:prstGeom prst="line">
            <a:avLst/>
          </a:prstGeom>
          <a:ln w="38100">
            <a:solidFill>
              <a:srgbClr val="FFFF66"/>
            </a:solidFill>
          </a:ln>
          <a:effectLst>
            <a:outerShdw dist="38100" dir="1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3200400"/>
            <a:ext cx="2209800" cy="0"/>
          </a:xfrm>
          <a:prstGeom prst="line">
            <a:avLst/>
          </a:prstGeom>
          <a:ln w="38100">
            <a:solidFill>
              <a:srgbClr val="FFFF66"/>
            </a:solidFill>
          </a:ln>
          <a:effectLst>
            <a:outerShdw dist="38100" dir="1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514600"/>
            <a:ext cx="8267700" cy="996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…“tell the people </a:t>
            </a:r>
            <a:r>
              <a:rPr lang="en-US" sz="49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full message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this new life”…</a:t>
            </a:r>
            <a:b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150" y="3200400"/>
            <a:ext cx="8267700" cy="92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began to </a:t>
            </a:r>
            <a:r>
              <a:rPr lang="en-US" sz="49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people</a:t>
            </a:r>
            <a:endParaRPr lang="en-US" sz="4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1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514600"/>
            <a:ext cx="8267700" cy="996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must learn</a:t>
            </a:r>
            <a:endParaRPr lang="en-US" sz="4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3200400"/>
            <a:ext cx="762000" cy="0"/>
          </a:xfrm>
          <a:prstGeom prst="line">
            <a:avLst/>
          </a:prstGeom>
          <a:ln w="38100">
            <a:solidFill>
              <a:srgbClr val="FFFF66"/>
            </a:solidFill>
          </a:ln>
          <a:effectLst>
            <a:outerShdw dist="38100" dir="18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86400"/>
            <a:ext cx="2432732" cy="1689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020050" cy="99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said,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Blessed are the poor in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spirit, for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theirs is the kingdom of heaven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.” (Matt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5:3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2450" y="3873744"/>
            <a:ext cx="8020050" cy="996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“those who are poor and realize their need for him” (NLT)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3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11472</TotalTime>
  <Words>772</Words>
  <Application>Microsoft Office PowerPoint</Application>
  <PresentationFormat>On-screen Show (4:3)</PresentationFormat>
  <Paragraphs>78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The Full Message of the Gospel</vt:lpstr>
      <vt:lpstr>The Full Message of the Gospel</vt:lpstr>
      <vt:lpstr>…“tell the people the full message of this new life”… </vt:lpstr>
      <vt:lpstr>PowerPoint Presentation</vt:lpstr>
      <vt:lpstr>…“tell the people the full message of this new life”… </vt:lpstr>
      <vt:lpstr>We must learn</vt:lpstr>
      <vt:lpstr>Jesus said,  “Blessed are the poor in spirit, for theirs is the kingdom of heaven.” (Matt 5:3)</vt:lpstr>
      <vt:lpstr>The Gospel must be learned</vt:lpstr>
      <vt:lpstr>The Gospel must be learned</vt:lpstr>
      <vt:lpstr>The Gospel must be learned</vt:lpstr>
      <vt:lpstr>The Gospel must be learned</vt:lpstr>
      <vt:lpstr>Let’s be clear, sin is:</vt:lpstr>
      <vt:lpstr>Let’s be clear, sin is:</vt:lpstr>
      <vt:lpstr>The Gospel:</vt:lpstr>
      <vt:lpstr>The Gospel:</vt:lpstr>
      <vt:lpstr>The Gospel:</vt:lpstr>
      <vt:lpstr>The Gospel:</vt:lpstr>
      <vt:lpstr>The Gospel:</vt:lpstr>
      <vt:lpstr>The Gospel:</vt:lpstr>
      <vt:lpstr>The Gospel: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Shawn McCracken</cp:lastModifiedBy>
  <cp:revision>125</cp:revision>
  <dcterms:created xsi:type="dcterms:W3CDTF">2013-08-10T13:23:42Z</dcterms:created>
  <dcterms:modified xsi:type="dcterms:W3CDTF">2018-04-06T17:26:42Z</dcterms:modified>
</cp:coreProperties>
</file>