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9" r:id="rId2"/>
    <p:sldId id="321" r:id="rId3"/>
    <p:sldId id="359" r:id="rId4"/>
    <p:sldId id="355" r:id="rId5"/>
    <p:sldId id="360" r:id="rId6"/>
    <p:sldId id="338" r:id="rId7"/>
    <p:sldId id="363" r:id="rId8"/>
    <p:sldId id="361" r:id="rId9"/>
    <p:sldId id="3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1C9A2"/>
    <a:srgbClr val="FFFFA7"/>
    <a:srgbClr val="FFFF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2" autoAdjust="0"/>
    <p:restoredTop sz="94684" autoAdjust="0"/>
  </p:normalViewPr>
  <p:slideViewPr>
    <p:cSldViewPr>
      <p:cViewPr>
        <p:scale>
          <a:sx n="80" d="100"/>
          <a:sy n="80" d="100"/>
        </p:scale>
        <p:origin x="-54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DA8F-EB09-47AF-BD37-E486A9291CAB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B43F-26F5-43D7-90B9-BEF9741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1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7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1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1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5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8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7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48BB-04AA-419F-AE94-FD3960E7C703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522" y="381000"/>
            <a:ext cx="6248278" cy="4339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7924800" cy="1089025"/>
          </a:xfrm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 Year’s Attention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762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(Acts 6:1-7)</a:t>
            </a:r>
            <a:endParaRPr lang="en-US" sz="4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52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088" y="2971800"/>
            <a:ext cx="8242712" cy="9964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‘Good’ is often the </a:t>
            </a:r>
            <a:b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enemy of ‘best’</a:t>
            </a:r>
            <a:endParaRPr lang="en-US" sz="5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512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088" y="2971800"/>
            <a:ext cx="8242712" cy="9964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“If you chase two rabbits, both will escape.”</a:t>
            </a:r>
            <a:endParaRPr lang="en-US" sz="5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 txBox="1">
            <a:spLocks/>
          </p:cNvSpPr>
          <p:nvPr/>
        </p:nvSpPr>
        <p:spPr>
          <a:xfrm>
            <a:off x="596488" y="4038600"/>
            <a:ext cx="7328312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-unknown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290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238"/>
            <a:ext cx="82677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5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6:1-7</a:t>
            </a:r>
            <a:endParaRPr lang="en-US" sz="5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715000"/>
          </a:xfrm>
        </p:spPr>
        <p:txBody>
          <a:bodyPr>
            <a:noAutofit/>
          </a:bodyPr>
          <a:lstStyle/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Validity of the need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Personal involvement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No division between clergy/laity or spiritual/material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One is not lesser than the other- </a:t>
            </a:r>
            <a:b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both were essential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Picked men with spiritual attributes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Concentrated 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on ‘best’ rather than on ‘good’ based on calling and 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giftedness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All 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seven men had Greek names</a:t>
            </a:r>
            <a:endParaRPr lang="en-US" sz="3500" b="1" dirty="0" smtClean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buNone/>
            </a:pPr>
            <a:endParaRPr lang="en-US" sz="4400" b="1" dirty="0" smtClean="0">
              <a:solidFill>
                <a:srgbClr val="FFFFA7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615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238"/>
            <a:ext cx="82677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5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6:1-7</a:t>
            </a:r>
            <a:endParaRPr lang="en-US" sz="5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715000"/>
          </a:xfrm>
        </p:spPr>
        <p:txBody>
          <a:bodyPr>
            <a:noAutofit/>
          </a:bodyPr>
          <a:lstStyle/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Validity of the need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Personal involvement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No division between clergy/laity or spiritual/material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Attention/Priorities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They 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would devote themselves to prayer and ministry of the Word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This 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did not mean they were only </a:t>
            </a: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specialists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buNone/>
            </a:pPr>
            <a:endParaRPr lang="en-US" sz="4400" b="1" dirty="0" smtClean="0">
              <a:solidFill>
                <a:srgbClr val="FFFFA7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571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238"/>
            <a:ext cx="82677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Luke 10:38-42 </a:t>
            </a:r>
            <a:r>
              <a:rPr lang="en-US" sz="3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(NIV)</a:t>
            </a:r>
            <a:endParaRPr lang="en-US" sz="3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7150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0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38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As Jesus and his disciples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were on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their way, he came to a village where a woman named Martha opened her home to him. 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39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She had a sister called Mary, who sat at the Lord’s feet listening to what he said. 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40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But Martha was 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distracted by all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the preparations that 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had to be made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 She came to him and asked, “Lord, don’t you care that my sister has left me to do the work by myself? Tell her to help me!”</a:t>
            </a:r>
            <a:endParaRPr lang="en-US" sz="4000" b="1" dirty="0" smtClean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549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238"/>
            <a:ext cx="82677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Luke 10:38-42 </a:t>
            </a:r>
            <a:r>
              <a:rPr lang="en-US" sz="3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(NIV)</a:t>
            </a:r>
            <a:endParaRPr lang="en-US" sz="3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0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41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“Martha, Martha,” the Lord answered, “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you are worried and upset about many things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</a:t>
            </a:r>
            <a:r>
              <a:rPr lang="en-US" sz="4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42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but few things are needed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—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or indeed only </a:t>
            </a:r>
            <a:r>
              <a:rPr lang="en-US" sz="40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one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 Mary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has chosen what is </a:t>
            </a:r>
            <a:r>
              <a:rPr lang="en-US" sz="40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better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and it will not be taken away from her.”</a:t>
            </a:r>
            <a:endParaRPr lang="en-US" sz="4000" b="1" dirty="0" smtClean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002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238"/>
            <a:ext cx="82677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5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Acts 6:1-7</a:t>
            </a:r>
            <a:endParaRPr lang="en-US" sz="5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638800"/>
          </a:xfrm>
        </p:spPr>
        <p:txBody>
          <a:bodyPr>
            <a:noAutofit/>
          </a:bodyPr>
          <a:lstStyle/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Validity of the need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Personal involvement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No division between clergy/laity or spiritual/material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Attention/Priorities</a:t>
            </a:r>
          </a:p>
          <a:p>
            <a:pPr marL="742950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God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blessed it—they were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effective</a:t>
            </a:r>
          </a:p>
          <a:p>
            <a:pPr marL="1143000" lvl="1" indent="-742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Instead 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of causing division, multiplication took place</a:t>
            </a:r>
            <a:endParaRPr lang="en-US" sz="4400" b="1" dirty="0" smtClean="0">
              <a:solidFill>
                <a:srgbClr val="FFFFA7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1001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244" y="2930769"/>
            <a:ext cx="7785512" cy="9964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There are </a:t>
            </a:r>
            <a:r>
              <a:rPr lang="en-US" sz="5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many things </a:t>
            </a:r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will catch my eye, but there are only a </a:t>
            </a:r>
            <a:r>
              <a:rPr lang="en-US" sz="5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few things </a:t>
            </a:r>
            <a:r>
              <a:rPr lang="en-US" sz="5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that will catch my heart.”</a:t>
            </a:r>
            <a:endParaRPr lang="en-US" sz="5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 txBox="1">
            <a:spLocks/>
          </p:cNvSpPr>
          <p:nvPr/>
        </p:nvSpPr>
        <p:spPr>
          <a:xfrm>
            <a:off x="1219200" y="4724399"/>
            <a:ext cx="7086600" cy="6096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-Tim Redmond</a:t>
            </a:r>
          </a:p>
        </p:txBody>
      </p:sp>
    </p:spTree>
    <p:extLst>
      <p:ext uri="{BB962C8B-B14F-4D97-AF65-F5344CB8AC3E}">
        <p14:creationId xmlns:p14="http://schemas.microsoft.com/office/powerpoint/2010/main" val="362810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13129</TotalTime>
  <Words>207</Words>
  <Application>Microsoft Office PowerPoint</Application>
  <PresentationFormat>On-screen Show (4:3)</PresentationFormat>
  <Paragraphs>41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New Year’s Attention</vt:lpstr>
      <vt:lpstr>‘Good’ is often the  enemy of ‘best’</vt:lpstr>
      <vt:lpstr>“If you chase two rabbits, both will escape.”</vt:lpstr>
      <vt:lpstr>Acts 6:1-7</vt:lpstr>
      <vt:lpstr>Acts 6:1-7</vt:lpstr>
      <vt:lpstr>Luke 10:38-42 (NIV)</vt:lpstr>
      <vt:lpstr>Luke 10:38-42 (NIV)</vt:lpstr>
      <vt:lpstr>Acts 6:1-7</vt:lpstr>
      <vt:lpstr>“There are many things that will catch my eye, but there are only a few things that will catch my heart.”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Constantly in Prayer</dc:title>
  <dc:creator>Shawn McCracken</dc:creator>
  <cp:lastModifiedBy>Shawn McCracken</cp:lastModifiedBy>
  <cp:revision>164</cp:revision>
  <dcterms:created xsi:type="dcterms:W3CDTF">2013-08-10T13:23:42Z</dcterms:created>
  <dcterms:modified xsi:type="dcterms:W3CDTF">2014-01-04T20:29:14Z</dcterms:modified>
</cp:coreProperties>
</file>