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vnd.ms-photo" Extension="wdp"/>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presProps+xml" PartName="/ppt/presProps.xml"/>
  <Override ContentType="application/vnd.openxmlformats-officedocument.presentationml.presentation.main+xml" PartName="/ppt/presentation.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presentationml.viewProps+xml" PartName="/ppt/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p="http://schemas.openxmlformats.org/presentationml/2006/main" xmlns:s="http://schemas.openxmlformats.org/officeDocument/2006/sharedTypes" xmlns:r="http://schemas.openxmlformats.org/officeDocument/2006/relationships" saveSubsetFonts="1">
  <p:sldMasterIdLst>
    <p:sldMasterId r:id="rId4" id="2147483648"/>
  </p:sldMasterIdLst>
  <p:sldIdLst>
    <p:sldId r:id="rId5" id="256"/>
    <p:sldId r:id="rId6" id="257"/>
    <p:sldId r:id="rId7" id="258"/>
    <p:sldId r:id="rId8" id="259"/>
    <p:sldId r:id="rId9" id="260"/>
    <p:sldId r:id="rId10" id="261"/>
    <p:sldId r:id="rId11" id="262"/>
    <p:sldId r:id="rId12" id="263"/>
    <p:sldId r:id="rId13" id="264"/>
    <p:sldId r:id="rId14" id="265"/>
    <p:sldId r:id="rId15" id="266"/>
    <p:sldId r:id="rId16" id="267"/>
    <p:sldId r:id="rId17" id="268"/>
    <p:sldId r:id="rId18" id="269"/>
  </p:sldIdLst>
  <p:sldSz cx="9144000" cy="6858000" type="screen4x3"/>
  <p:notesSz xmlns:c="http://schemas.openxmlformats.org/drawingml/2006/chart" xmlns:pic="http://schemas.openxmlformats.org/drawingml/2006/picture" xmlns:dgm="http://schemas.openxmlformats.org/drawingml/2006/diagram" cx="6858000" cy="9144000"/>
  <p:defaultTextStyle xmlns:c="http://schemas.openxmlformats.org/drawingml/2006/chart" xmlns:pic="http://schemas.openxmlformats.org/drawingml/2006/picture" xmlns:dgm="http://schemas.openxmlformats.org/drawingml/2006/diagram">
    <a:defPPr>
      <a:defRPr lang="en-US">
        <a:uFillTx/>
      </a:defRPr>
    </a:defPPr>
    <a:lvl1pPr algn="l" defTabSz="914400" eaLnBrk="1" hangingPunct="1" latinLnBrk="0" marL="0" rtl="0">
      <a:defRPr kern="1200" sz="1800">
        <a:solidFill>
          <a:schemeClr val="tx1"/>
        </a:solidFill>
        <a:uFillTx/>
        <a:latin typeface="+mn-lt"/>
        <a:ea typeface="+mn-ea"/>
        <a:cs typeface="+mn-cs"/>
      </a:defRPr>
    </a:lvl1pPr>
    <a:lvl2pPr algn="l" defTabSz="914400" eaLnBrk="1" hangingPunct="1" latinLnBrk="0" marL="457200" rtl="0">
      <a:defRPr kern="1200" sz="1800">
        <a:solidFill>
          <a:schemeClr val="tx1"/>
        </a:solidFill>
        <a:uFillTx/>
        <a:latin typeface="+mn-lt"/>
        <a:ea typeface="+mn-ea"/>
        <a:cs typeface="+mn-cs"/>
      </a:defRPr>
    </a:lvl2pPr>
    <a:lvl3pPr algn="l" defTabSz="914400" eaLnBrk="1" hangingPunct="1" latinLnBrk="0" marL="914400" rtl="0">
      <a:defRPr kern="1200" sz="1800">
        <a:solidFill>
          <a:schemeClr val="tx1"/>
        </a:solidFill>
        <a:uFillTx/>
        <a:latin typeface="+mn-lt"/>
        <a:ea typeface="+mn-ea"/>
        <a:cs typeface="+mn-cs"/>
      </a:defRPr>
    </a:lvl3pPr>
    <a:lvl4pPr algn="l" defTabSz="914400" eaLnBrk="1" hangingPunct="1" latinLnBrk="0" marL="1371600" rtl="0">
      <a:defRPr kern="1200" sz="1800">
        <a:solidFill>
          <a:schemeClr val="tx1"/>
        </a:solidFill>
        <a:uFillTx/>
        <a:latin typeface="+mn-lt"/>
        <a:ea typeface="+mn-ea"/>
        <a:cs typeface="+mn-cs"/>
      </a:defRPr>
    </a:lvl4pPr>
    <a:lvl5pPr algn="l" defTabSz="914400" eaLnBrk="1" hangingPunct="1" latinLnBrk="0" marL="1828800" rtl="0">
      <a:defRPr kern="1200" sz="1800">
        <a:solidFill>
          <a:schemeClr val="tx1"/>
        </a:solidFill>
        <a:uFillTx/>
        <a:latin typeface="+mn-lt"/>
        <a:ea typeface="+mn-ea"/>
        <a:cs typeface="+mn-cs"/>
      </a:defRPr>
    </a:lvl5pPr>
    <a:lvl6pPr algn="l" defTabSz="914400" eaLnBrk="1" hangingPunct="1" latinLnBrk="0" marL="2286000" rtl="0">
      <a:defRPr kern="1200" sz="1800">
        <a:solidFill>
          <a:schemeClr val="tx1"/>
        </a:solidFill>
        <a:uFillTx/>
        <a:latin typeface="+mn-lt"/>
        <a:ea typeface="+mn-ea"/>
        <a:cs typeface="+mn-cs"/>
      </a:defRPr>
    </a:lvl6pPr>
    <a:lvl7pPr algn="l" defTabSz="914400" eaLnBrk="1" hangingPunct="1" latinLnBrk="0" marL="2743200" rtl="0">
      <a:defRPr kern="1200" sz="1800">
        <a:solidFill>
          <a:schemeClr val="tx1"/>
        </a:solidFill>
        <a:uFillTx/>
        <a:latin typeface="+mn-lt"/>
        <a:ea typeface="+mn-ea"/>
        <a:cs typeface="+mn-cs"/>
      </a:defRPr>
    </a:lvl7pPr>
    <a:lvl8pPr algn="l" defTabSz="914400" eaLnBrk="1" hangingPunct="1" latinLnBrk="0" marL="3200400" rtl="0">
      <a:defRPr kern="1200" sz="1800">
        <a:solidFill>
          <a:schemeClr val="tx1"/>
        </a:solidFill>
        <a:uFillTx/>
        <a:latin typeface="+mn-lt"/>
        <a:ea typeface="+mn-ea"/>
        <a:cs typeface="+mn-cs"/>
      </a:defRPr>
    </a:lvl8pPr>
    <a:lvl9pPr algn="l" defTabSz="914400" eaLnBrk="1" hangingPunct="1" latinLnBrk="0" marL="3657600" rtl="0">
      <a:defRPr kern="1200" sz="1800">
        <a:solidFill>
          <a:schemeClr val="tx1"/>
        </a:solidFill>
        <a:uFillTx/>
        <a:latin typeface="+mn-lt"/>
        <a:ea typeface="+mn-ea"/>
        <a:cs typeface="+mn-cs"/>
      </a:defRPr>
    </a:lvl9pPr>
  </p:defaultTextStyle>
</p:presentation>
</file>

<file path=ppt/presProps.xml><?xml version="1.0" encoding="utf-8"?>
<p:presentationPr xmlns:a="http://schemas.openxmlformats.org/drawingml/2006/main" xmlns:p="http://schemas.openxmlformats.org/presentationml/2006/main" xmlns:s="http://schemas.openxmlformats.org/officeDocument/2006/sharedTypes" xmlns:r="http://schemas.openxmlformats.org/officeDocument/2006/relationships">
  <p:showPr showNarration="1">
    <p:present/>
    <p:sldAll/>
    <p:penClr xmlns:c="http://schemas.openxmlformats.org/drawingml/2006/chart" xmlns:pic="http://schemas.openxmlformats.org/drawingml/2006/picture" xmlns:dgm="http://schemas.openxmlformats.org/drawingml/2006/diagram">
      <a:srgbClr val="FF0000"/>
    </p:penClr>
  </p:showPr>
</p:presentationPr>
</file>

<file path=ppt/tableStyles.xml><?xml version="1.0" encoding="utf-8"?>
<a:tblStyleLst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def="{5C22544A-7EE6-4342-B048-85BDC9FD1C3A}"/>
</file>

<file path=ppt/viewProps.xml><?xml version="1.0" encoding="utf-8"?>
<p:viewPr xmlns:a="http://schemas.openxmlformats.org/drawingml/2006/main" xmlns:p="http://schemas.openxmlformats.org/presentationml/2006/main" xmlns:s="http://schemas.openxmlformats.org/officeDocument/2006/sharedTypes" xmlns:r="http://schemas.openxmlformats.org/officeDocument/2006/relationships" lastView="sldThumbnailView">
  <p:normalViewPr>
    <p:restoredLeft sz="15620"/>
    <p:restoredTop autoAdjust="0" sz="87922"/>
  </p:normalViewPr>
  <p:slideViewPr>
    <p:cSldViewPr>
      <p:cViewPr>
        <p:scale xmlns:c="http://schemas.openxmlformats.org/drawingml/2006/chart" xmlns:pic="http://schemas.openxmlformats.org/drawingml/2006/picture" xmlns:dgm="http://schemas.openxmlformats.org/drawingml/2006/diagram">
          <a:sx d="100" n="82"/>
          <a:sy d="100" n="82"/>
        </p:scale>
        <p:origin xmlns:c="http://schemas.openxmlformats.org/drawingml/2006/chart" xmlns:pic="http://schemas.openxmlformats.org/drawingml/2006/picture" xmlns:dgm="http://schemas.openxmlformats.org/drawingml/2006/diagram" x="-912" y="-58"/>
      </p:cViewPr>
      <p:guideLst>
        <p:guide orient="horz" pos="2160"/>
        <p:guide pos="2880"/>
      </p:guideLst>
    </p:cSldViewPr>
  </p:slideViewPr>
  <p:notesTextViewPr>
    <p:cViewPr>
      <p:scale xmlns:c="http://schemas.openxmlformats.org/drawingml/2006/chart" xmlns:pic="http://schemas.openxmlformats.org/drawingml/2006/picture" xmlns:dgm="http://schemas.openxmlformats.org/drawingml/2006/diagram">
        <a:sx d="1" n="1"/>
        <a:sy d="1" n="1"/>
      </p:scale>
      <p:origin xmlns:c="http://schemas.openxmlformats.org/drawingml/2006/chart" xmlns:pic="http://schemas.openxmlformats.org/drawingml/2006/picture" xmlns:dgm="http://schemas.openxmlformats.org/drawingml/2006/diagram" x="0" y="0"/>
    </p:cViewPr>
  </p:notesTextViewPr>
  <p:sorterViewPr>
    <p:cViewPr>
      <p:scale xmlns:c="http://schemas.openxmlformats.org/drawingml/2006/chart" xmlns:pic="http://schemas.openxmlformats.org/drawingml/2006/picture" xmlns:dgm="http://schemas.openxmlformats.org/drawingml/2006/diagram">
        <a:sx d="100" n="100"/>
        <a:sy d="100" n="100"/>
      </p:scale>
      <p:origin xmlns:c="http://schemas.openxmlformats.org/drawingml/2006/chart" xmlns:pic="http://schemas.openxmlformats.org/drawingml/2006/picture" xmlns:dgm="http://schemas.openxmlformats.org/drawingml/2006/diagram" x="0" y="0"/>
    </p:cViewPr>
  </p:sorterViewPr>
  <p:gridSpacing xmlns:c="http://schemas.openxmlformats.org/drawingml/2006/chart" xmlns:pic="http://schemas.openxmlformats.org/drawingml/2006/picture" xmlns:dgm="http://schemas.openxmlformats.org/drawingml/2006/diagram" cx="76200" cy="76200"/>
</p:viewPr>
</file>

<file path=ppt/_rels/presentation.xml.rels><?xml version="1.0" standalone="yes" ?><Relationships xmlns="http://schemas.openxmlformats.org/package/2006/relationships"><Relationship Id="rId1" Target="presProps.xml" Type="http://schemas.openxmlformats.org/officeDocument/2006/relationships/presProps"></Relationship><Relationship Id="rId2" Target="tableStyles.xml" Type="http://schemas.openxmlformats.org/officeDocument/2006/relationships/tableStyles"></Relationship><Relationship Id="rId3" Target="viewProps.xml" Type="http://schemas.openxmlformats.org/officeDocument/2006/relationships/viewProps"></Relationship><Relationship Id="rId4" Target="slideMasters/slideMaster1.xml" Type="http://schemas.openxmlformats.org/officeDocument/2006/relationships/slideMaster"></Relationship><Relationship Id="rId5" Target="slides/slide1.xml" Type="http://schemas.openxmlformats.org/officeDocument/2006/relationships/slide"></Relationship><Relationship Id="rId6" Target="slides/slide2.xml" Type="http://schemas.openxmlformats.org/officeDocument/2006/relationships/slide"></Relationship><Relationship Id="rId7" Target="slides/slide3.xml" Type="http://schemas.openxmlformats.org/officeDocument/2006/relationships/slide"></Relationship><Relationship Id="rId8" Target="slides/slide4.xml" Type="http://schemas.openxmlformats.org/officeDocument/2006/relationships/slide"></Relationship><Relationship Id="rId9" Target="slides/slide5.xml" Type="http://schemas.openxmlformats.org/officeDocument/2006/relationships/slide"></Relationship><Relationship Id="rId10" Target="slides/slide6.xml" Type="http://schemas.openxmlformats.org/officeDocument/2006/relationships/slide"></Relationship><Relationship Id="rId11" Target="slides/slide7.xml" Type="http://schemas.openxmlformats.org/officeDocument/2006/relationships/slide"></Relationship><Relationship Id="rId12" Target="slides/slide8.xml" Type="http://schemas.openxmlformats.org/officeDocument/2006/relationships/slide"></Relationship><Relationship Id="rId13" Target="slides/slide9.xml" Type="http://schemas.openxmlformats.org/officeDocument/2006/relationships/slide"></Relationship><Relationship Id="rId14" Target="slides/slide10.xml" Type="http://schemas.openxmlformats.org/officeDocument/2006/relationships/slide"></Relationship><Relationship Id="rId15" Target="slides/slide11.xml" Type="http://schemas.openxmlformats.org/officeDocument/2006/relationships/slide"></Relationship><Relationship Id="rId16" Target="slides/slide12.xml" Type="http://schemas.openxmlformats.org/officeDocument/2006/relationships/slide"></Relationship><Relationship Id="rId17" Target="slides/slide13.xml" Type="http://schemas.openxmlformats.org/officeDocument/2006/relationships/slide"></Relationship><Relationship Id="rId18" Target="slides/slide14.xml" Type="http://schemas.openxmlformats.org/officeDocument/2006/relationships/slide"></Relationship><Relationship Id="rId19" Target="theme/theme1.xml" Type="http://schemas.openxmlformats.org/officeDocument/2006/relationships/theme"></Relationship></Relationships>
</file>

<file path=ppt/slideLayouts/_rels/slideLayout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0.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11.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2.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3.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4.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5.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6.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7.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8.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_rels/slideLayout9.xml.rels><?xml version="1.0" standalone="yes" ?><Relationships xmlns="http://schemas.openxmlformats.org/package/2006/relationships"><Relationship Id="rId1" Target="../slideMasters/slideMaster1.xml" Type="http://schemas.openxmlformats.org/officeDocument/2006/relationships/slideMaster"></Relationship></Relationships>
</file>

<file path=ppt/slideLayouts/slideLayout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
  <p:cSld name="Title Slide">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8" name="Title 7"/>
          <p:cNvSpPr xmlns:c="http://schemas.openxmlformats.org/drawingml/2006/chart" xmlns:pic="http://schemas.openxmlformats.org/drawingml/2006/picture" xmlns:dgm="http://schemas.openxmlformats.org/drawingml/2006/diagram">
            <a:spLocks noGrp="1"/>
          </p:cNvSpPr>
          <p:nvPr>
            <p:ph type="ctrTitle"/>
          </p:nvPr>
        </p:nvSpPr>
        <p:spPr xmlns:c="http://schemas.openxmlformats.org/drawingml/2006/chart" xmlns:pic="http://schemas.openxmlformats.org/drawingml/2006/picture" xmlns:dgm="http://schemas.openxmlformats.org/drawingml/2006/diagram">
          <a:xfrm>
            <a:off x="422030" y="1371600"/>
            <a:ext cx="8229600" cy="1828800"/>
          </a:xfrm>
        </p:spPr>
        <p:txBody xmlns:c="http://schemas.openxmlformats.org/drawingml/2006/chart" xmlns:pic="http://schemas.openxmlformats.org/drawingml/2006/picture" xmlns:dgm="http://schemas.openxmlformats.org/drawingml/2006/diagram">
          <a:bodyPr anchor="b" bIns="0" lIns="45720" rIns="45720" tIns="0" vert="horz">
            <a:normAutofit/>
            <a:scene3d>
              <a:camera prst="orthographicFront"/>
              <a:lightRig dir="t" rig="soft">
                <a:rot lat="0" lon="0" rev="17220000"/>
              </a:lightRig>
            </a:scene3d>
            <a:sp3d prstMaterial="softEdge">
              <a:bevelT h="38100" w="38100"/>
            </a:sp3d>
          </a:bodyPr>
          <a:lstStyle>
            <a:lvl1pPr>
              <a:defRPr b="1" baseline="0" cap="all" sz="48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27000" dir="2700000" dist="200000" rotWithShape="0">
                    <a:srgbClr val="000000">
                      <a:alpha val="30000"/>
                    </a:srgbClr>
                  </a:outerShdw>
                </a:effectLst>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28" name="Date Placeholder 27"/>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17" name="Footer Placeholder 16"/>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29" name="Slide Number Placeholder 28"/>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
        <p:nvSpPr>
          <p:cNvPr xmlns:c="http://schemas.openxmlformats.org/drawingml/2006/chart" xmlns:pic="http://schemas.openxmlformats.org/drawingml/2006/picture" xmlns:dgm="http://schemas.openxmlformats.org/drawingml/2006/diagram" id="9" name="Subtitle 8"/>
          <p:cNvSpPr xmlns:c="http://schemas.openxmlformats.org/drawingml/2006/chart" xmlns:pic="http://schemas.openxmlformats.org/drawingml/2006/picture" xmlns:dgm="http://schemas.openxmlformats.org/drawingml/2006/diagram">
            <a:spLocks noGrp="1"/>
          </p:cNvSpPr>
          <p:nvPr>
            <p:ph idx="1" type="subTitle"/>
          </p:nvPr>
        </p:nvSpPr>
        <p:spPr xmlns:c="http://schemas.openxmlformats.org/drawingml/2006/chart" xmlns:pic="http://schemas.openxmlformats.org/drawingml/2006/picture" xmlns:dgm="http://schemas.openxmlformats.org/drawingml/2006/diagram">
          <a:xfrm>
            <a:off x="1371600" y="3331698"/>
            <a:ext cx="6400800" cy="1752600"/>
          </a:xfrm>
        </p:spPr>
        <p:txBody xmlns:c="http://schemas.openxmlformats.org/drawingml/2006/chart" xmlns:pic="http://schemas.openxmlformats.org/drawingml/2006/picture" xmlns:dgm="http://schemas.openxmlformats.org/drawingml/2006/diagram">
          <a:bodyPr/>
          <a:lstStyle>
            <a:lvl1pPr algn="ctr" indent="0" marL="0">
              <a:buNone/>
              <a:defRPr>
                <a:solidFill>
                  <a:schemeClr val="tx1"/>
                </a:solidFill>
                <a:uFillTx/>
              </a:defRPr>
            </a:lvl1pPr>
            <a:lvl2pPr algn="ctr" indent="0" marL="457200">
              <a:buNone/>
            </a:lvl2pPr>
            <a:lvl3pPr algn="ctr" indent="0" marL="914400">
              <a:buNone/>
            </a:lvl3pPr>
            <a:lvl4pPr algn="ctr" indent="0" marL="1371600">
              <a:buNone/>
            </a:lvl4pPr>
            <a:lvl5pPr algn="ctr" indent="0" marL="1828800">
              <a:buNone/>
            </a:lvl5pPr>
            <a:lvl6pPr algn="ctr" indent="0" marL="2286000">
              <a:buNone/>
            </a:lvl6pPr>
            <a:lvl7pPr algn="ctr" indent="0" marL="2743200">
              <a:buNone/>
            </a:lvl7pPr>
            <a:lvl8pPr algn="ctr" indent="0" marL="3200400">
              <a:buNone/>
            </a:lvl8pPr>
            <a:lvl9pPr algn="ctr" indent="0" marL="3657600">
              <a:buNone/>
            </a:lvl9pPr>
          </a:lstStyle>
          <a:p>
            <a:r>
              <a:rPr kumimoji="0" lang="en-US" smtClean="0">
                <a:uFillTx/>
              </a:rPr>
              <a:t>Click to edit Master subtitle style</a:t>
            </a:r>
            <a:endParaRPr kumimoji="0"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0.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x">
  <p:cSld name="Title and Vertical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vert="eaVert"/>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11.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vertTitleAndTx">
  <p:cSld name="Vertical Title and Tex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Vertical Title 1"/>
          <p:cNvSpPr xmlns:c="http://schemas.openxmlformats.org/drawingml/2006/chart" xmlns:pic="http://schemas.openxmlformats.org/drawingml/2006/picture" xmlns:dgm="http://schemas.openxmlformats.org/drawingml/2006/diagram">
            <a:spLocks noGrp="1"/>
          </p:cNvSpPr>
          <p:nvPr>
            <p:ph orient="vert" type="title"/>
          </p:nvPr>
        </p:nvSpPr>
        <p:spPr xmlns:c="http://schemas.openxmlformats.org/drawingml/2006/chart" xmlns:pic="http://schemas.openxmlformats.org/drawingml/2006/picture" xmlns:dgm="http://schemas.openxmlformats.org/drawingml/2006/diagram">
          <a:xfrm>
            <a:off x="6629400" y="274638"/>
            <a:ext cx="2057400" cy="5851525"/>
          </a:xfrm>
        </p:spPr>
        <p:txBody xmlns:c="http://schemas.openxmlformats.org/drawingml/2006/chart" xmlns:pic="http://schemas.openxmlformats.org/drawingml/2006/picture" xmlns:dgm="http://schemas.openxmlformats.org/drawingml/2006/diagram">
          <a:bodyPr vert="eaVert"/>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Vertical Text Placeholder 2"/>
          <p:cNvSpPr xmlns:c="http://schemas.openxmlformats.org/drawingml/2006/chart" xmlns:pic="http://schemas.openxmlformats.org/drawingml/2006/picture" xmlns:dgm="http://schemas.openxmlformats.org/drawingml/2006/diagram">
            <a:spLocks noGrp="1"/>
          </p:cNvSpPr>
          <p:nvPr>
            <p:ph idx="1" orient="vert" type="body"/>
          </p:nvPr>
        </p:nvSpPr>
        <p:spPr xmlns:c="http://schemas.openxmlformats.org/drawingml/2006/chart" xmlns:pic="http://schemas.openxmlformats.org/drawingml/2006/picture" xmlns:dgm="http://schemas.openxmlformats.org/drawingml/2006/diagram">
          <a:xfrm>
            <a:off x="457200" y="274638"/>
            <a:ext cx="6019800" cy="5851525"/>
          </a:xfrm>
        </p:spPr>
        <p:txBody xmlns:c="http://schemas.openxmlformats.org/drawingml/2006/chart" xmlns:pic="http://schemas.openxmlformats.org/drawingml/2006/picture" xmlns:dgm="http://schemas.openxmlformats.org/drawingml/2006/diagram">
          <a:bodyPr vert="eaVert"/>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2.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
  <p:cSld name="Title and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3.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secHead">
  <p:cSld name="Section Header">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1600200" y="609600"/>
            <a:ext cx="7086600" cy="1828800"/>
          </a:xfrm>
        </p:spPr>
        <p:txBody xmlns:c="http://schemas.openxmlformats.org/drawingml/2006/chart" xmlns:pic="http://schemas.openxmlformats.org/drawingml/2006/picture" xmlns:dgm="http://schemas.openxmlformats.org/drawingml/2006/diagram">
          <a:bodyPr anchor="b" bIns="0" vert="horz">
            <a:noAutofit/>
            <a:scene3d>
              <a:camera prst="orthographicFront"/>
              <a:lightRig dir="t" rig="soft">
                <a:rot lat="0" lon="0" rev="17220000"/>
              </a:lightRig>
            </a:scene3d>
            <a:sp3d prstMaterial="softEdge">
              <a:bevelT h="38100" w="38100"/>
              <a:contourClr>
                <a:schemeClr val="tx2">
                  <a:shade val="50000"/>
                </a:schemeClr>
              </a:contourClr>
            </a:sp3d>
          </a:bodyPr>
          <a:lstStyle>
            <a:lvl1pPr algn="l" rtl="0">
              <a:spcBef>
                <a:spcPct val="0"/>
              </a:spcBef>
              <a:buNone/>
              <a:defRPr b="1" baseline="0" cap="none" sz="4800">
                <a:ln w="6350">
                  <a:noFill/>
                </a:ln>
                <a:solidFill>
                  <a:schemeClr val="accent1">
                    <a:tint val="90000"/>
                    <a:satMod val="120000"/>
                  </a:schemeClr>
                </a:solidFill>
                <a:effectLst>
                  <a:outerShdw algn="tl" blurRad="114300" dir="2700000" dist="101600" rotWithShape="0">
                    <a:srgbClr val="000000">
                      <a:alpha val="40000"/>
                    </a:srgbClr>
                  </a:outerShdw>
                </a:effectLst>
                <a:uFillTx/>
                <a:latin typeface="+mj-lt"/>
                <a:ea typeface="+mj-ea"/>
                <a:cs typeface="+mj-cs"/>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1600200" y="2507786"/>
            <a:ext cx="7086600" cy="1509712"/>
          </a:xfrm>
        </p:spPr>
        <p:txBody xmlns:c="http://schemas.openxmlformats.org/drawingml/2006/chart" xmlns:pic="http://schemas.openxmlformats.org/drawingml/2006/picture" xmlns:dgm="http://schemas.openxmlformats.org/drawingml/2006/diagram">
          <a:bodyPr anchor="t"/>
          <a:lstStyle>
            <a:lvl1pPr algn="l" indent="0" marL="73152">
              <a:buNone/>
              <a:defRPr sz="2000">
                <a:solidFill>
                  <a:schemeClr val="tx1"/>
                </a:solidFill>
                <a:uFillTx/>
              </a:defRPr>
            </a:lvl1pPr>
            <a:lvl2pPr>
              <a:buNone/>
              <a:defRPr sz="1800">
                <a:solidFill>
                  <a:schemeClr val="tx1">
                    <a:tint val="75000"/>
                  </a:schemeClr>
                </a:solidFill>
                <a:uFillTx/>
              </a:defRPr>
            </a:lvl2pPr>
            <a:lvl3pPr>
              <a:buNone/>
              <a:defRPr sz="1600">
                <a:solidFill>
                  <a:schemeClr val="tx1">
                    <a:tint val="75000"/>
                  </a:schemeClr>
                </a:solidFill>
                <a:uFillTx/>
              </a:defRPr>
            </a:lvl3pPr>
            <a:lvl4pPr>
              <a:buNone/>
              <a:defRPr sz="1400">
                <a:solidFill>
                  <a:schemeClr val="tx1">
                    <a:tint val="75000"/>
                  </a:schemeClr>
                </a:solidFill>
                <a:uFillTx/>
              </a:defRPr>
            </a:lvl4pPr>
            <a:lvl5pPr>
              <a:buNone/>
              <a:defRPr sz="1400">
                <a:solidFill>
                  <a:schemeClr val="tx1">
                    <a:tint val="75000"/>
                  </a:schemeClr>
                </a:solidFill>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Date Placeholder 3"/>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5" name="Footer Placeholder 4"/>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6" name="Slide Number Placeholder 5"/>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a:xfrm>
            <a:off x="7924800" y="6416675"/>
            <a:ext cx="762000" cy="365125"/>
          </a:xfrm>
        </p:spPr>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overrideClrMapping accent1="accent1" accent2="accent2" accent3="accent3" accent4="accent4" accent5="accent5" accent6="accent6" bg1="dk1" bg2="dk2" folHlink="folHlink" hlink="hlink" tx1="lt1" tx2="lt2"/>
  </p:clrMapOvr>
</p:sldLayout>
</file>

<file path=ppt/slideLayouts/slideLayout4.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Obj">
  <p:cSld name="Two Content">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sz="half"/>
          </p:nvPr>
        </p:nvSpPr>
        <p:spPr xmlns:c="http://schemas.openxmlformats.org/drawingml/2006/chart" xmlns:pic="http://schemas.openxmlformats.org/drawingml/2006/picture" xmlns:dgm="http://schemas.openxmlformats.org/drawingml/2006/diagram">
          <a:xfrm>
            <a:off x="457200" y="1600200"/>
            <a:ext cx="4038600" cy="452596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000">
                <a:uFillTx/>
              </a:defRPr>
            </a:lvl3pPr>
            <a:lvl4pPr>
              <a:defRPr sz="18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2" sz="half"/>
          </p:nvPr>
        </p:nvSpPr>
        <p:spPr xmlns:c="http://schemas.openxmlformats.org/drawingml/2006/chart" xmlns:pic="http://schemas.openxmlformats.org/drawingml/2006/picture" xmlns:dgm="http://schemas.openxmlformats.org/drawingml/2006/diagram">
          <a:xfrm>
            <a:off x="4648200" y="1600200"/>
            <a:ext cx="4038600" cy="452596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000">
                <a:uFillTx/>
              </a:defRPr>
            </a:lvl3pPr>
            <a:lvl4pPr>
              <a:defRPr sz="18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5.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woTxTwoObj">
  <p:cSld name="Comparis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3050"/>
            <a:ext cx="8229600" cy="1143000"/>
          </a:xfrm>
        </p:spPr>
        <p:txBody xmlns:c="http://schemas.openxmlformats.org/drawingml/2006/chart" xmlns:pic="http://schemas.openxmlformats.org/drawingml/2006/picture" xmlns:dgm="http://schemas.openxmlformats.org/drawingml/2006/diagram">
          <a:bodyPr anchor="ctr"/>
          <a:lstStyle>
            <a:lvl1pPr>
              <a:defRPr>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535112"/>
            <a:ext cx="4040188" cy="750887"/>
          </a:xfrm>
        </p:spPr>
        <p:txBody xmlns:c="http://schemas.openxmlformats.org/drawingml/2006/chart" xmlns:pic="http://schemas.openxmlformats.org/drawingml/2006/picture" xmlns:dgm="http://schemas.openxmlformats.org/drawingml/2006/diagram">
          <a:bodyPr anchor="ctr"/>
          <a:lstStyle>
            <a:lvl1pPr indent="0" marL="0">
              <a:buNone/>
              <a:defRPr b="0" baseline="0" cap="all" sz="2400">
                <a:solidFill>
                  <a:schemeClr val="tx1"/>
                </a:solidFill>
                <a:uFillTx/>
              </a:defRPr>
            </a:lvl1pPr>
            <a:lvl2pPr>
              <a:buNone/>
              <a:defRPr b="1" sz="2000">
                <a:uFillTx/>
              </a:defRPr>
            </a:lvl2pPr>
            <a:lvl3pPr>
              <a:buNone/>
              <a:defRPr b="1" sz="1800">
                <a:uFillTx/>
              </a:defRPr>
            </a:lvl3pPr>
            <a:lvl4pPr>
              <a:buNone/>
              <a:defRPr b="1" sz="1600">
                <a:uFillTx/>
              </a:defRPr>
            </a:lvl4pPr>
            <a:lvl5pPr>
              <a:buNone/>
              <a:defRPr b="1" sz="16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3" sz="half" type="body"/>
          </p:nvPr>
        </p:nvSpPr>
        <p:spPr xmlns:c="http://schemas.openxmlformats.org/drawingml/2006/chart" xmlns:pic="http://schemas.openxmlformats.org/drawingml/2006/picture" xmlns:dgm="http://schemas.openxmlformats.org/drawingml/2006/diagram">
          <a:xfrm>
            <a:off x="4645025" y="1535112"/>
            <a:ext cx="4041775" cy="750887"/>
          </a:xfrm>
        </p:spPr>
        <p:txBody xmlns:c="http://schemas.openxmlformats.org/drawingml/2006/chart" xmlns:pic="http://schemas.openxmlformats.org/drawingml/2006/picture" xmlns:dgm="http://schemas.openxmlformats.org/drawingml/2006/diagram">
          <a:bodyPr anchor="ctr"/>
          <a:lstStyle>
            <a:lvl1pPr indent="0" marL="0">
              <a:buNone/>
              <a:defRPr b="0" baseline="0" cap="all" sz="2400">
                <a:solidFill>
                  <a:schemeClr val="tx1"/>
                </a:solidFill>
                <a:uFillTx/>
              </a:defRPr>
            </a:lvl1pPr>
            <a:lvl2pPr>
              <a:buNone/>
              <a:defRPr b="1" sz="2000">
                <a:uFillTx/>
              </a:defRPr>
            </a:lvl2pPr>
            <a:lvl3pPr>
              <a:buNone/>
              <a:defRPr b="1" sz="1800">
                <a:uFillTx/>
              </a:defRPr>
            </a:lvl3pPr>
            <a:lvl4pPr>
              <a:buNone/>
              <a:defRPr b="1" sz="1600">
                <a:uFillTx/>
              </a:defRPr>
            </a:lvl4pPr>
            <a:lvl5pPr>
              <a:buNone/>
              <a:defRPr b="1" sz="16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Content Placeholder 4"/>
          <p:cNvSpPr xmlns:c="http://schemas.openxmlformats.org/drawingml/2006/chart" xmlns:pic="http://schemas.openxmlformats.org/drawingml/2006/picture" xmlns:dgm="http://schemas.openxmlformats.org/drawingml/2006/diagram">
            <a:spLocks noGrp="1"/>
          </p:cNvSpPr>
          <p:nvPr>
            <p:ph idx="2" sz="quarter"/>
          </p:nvPr>
        </p:nvSpPr>
        <p:spPr xmlns:c="http://schemas.openxmlformats.org/drawingml/2006/chart" xmlns:pic="http://schemas.openxmlformats.org/drawingml/2006/picture" xmlns:dgm="http://schemas.openxmlformats.org/drawingml/2006/diagram">
          <a:xfrm>
            <a:off x="457200" y="2362200"/>
            <a:ext cx="4040188" cy="3763963"/>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6" name="Content Placeholder 5"/>
          <p:cNvSpPr xmlns:c="http://schemas.openxmlformats.org/drawingml/2006/chart" xmlns:pic="http://schemas.openxmlformats.org/drawingml/2006/picture" xmlns:dgm="http://schemas.openxmlformats.org/drawingml/2006/diagram">
            <a:spLocks noGrp="1"/>
          </p:cNvSpPr>
          <p:nvPr>
            <p:ph idx="4" sz="quarter"/>
          </p:nvPr>
        </p:nvSpPr>
        <p:spPr xmlns:c="http://schemas.openxmlformats.org/drawingml/2006/chart" xmlns:pic="http://schemas.openxmlformats.org/drawingml/2006/picture" xmlns:dgm="http://schemas.openxmlformats.org/drawingml/2006/diagram">
          <a:xfrm>
            <a:off x="4645025" y="2362200"/>
            <a:ext cx="4041775" cy="3763963"/>
          </a:xfrm>
        </p:spPr>
        <p:txBody xmlns:c="http://schemas.openxmlformats.org/drawingml/2006/chart" xmlns:pic="http://schemas.openxmlformats.org/drawingml/2006/picture" xmlns:dgm="http://schemas.openxmlformats.org/drawingml/2006/diagram">
          <a:bodyPr/>
          <a:lstStyle>
            <a:lvl1pPr>
              <a:defRPr sz="2400">
                <a:uFillTx/>
              </a:defRPr>
            </a:lvl1pPr>
            <a:lvl2pPr>
              <a:defRPr sz="2000">
                <a:uFillTx/>
              </a:defRPr>
            </a:lvl2pPr>
            <a:lvl3pPr>
              <a:defRPr sz="1800">
                <a:uFillTx/>
              </a:defRPr>
            </a:lvl3pPr>
            <a:lvl4pPr>
              <a:defRPr sz="1600">
                <a:uFillTx/>
              </a:defRPr>
            </a:lvl4pPr>
            <a:lvl5pPr>
              <a:defRPr sz="16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7" name="Date Placeholder 6"/>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8" name="Footer Placeholder 7"/>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9" name="Slide Number Placeholder 8"/>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6.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titleOnly">
  <p:cSld name="Title Only">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Date Placeholder 2"/>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4" name="Footer Placeholder 3"/>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5" name="Slide Number Placeholder 4"/>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7.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blank">
  <p:cSld name="Blank">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Date Placeholder 1"/>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3" name="Footer Placeholder 2"/>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4" name="Slide Number Placeholder 3"/>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8.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objTx">
  <p:cSld name="Content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3050"/>
            <a:ext cx="3008313" cy="1162050"/>
          </a:xfrm>
        </p:spPr>
        <p:txBody xmlns:c="http://schemas.openxmlformats.org/drawingml/2006/chart" xmlns:pic="http://schemas.openxmlformats.org/drawingml/2006/picture" xmlns:dgm="http://schemas.openxmlformats.org/drawingml/2006/diagram">
          <a:bodyPr anchor="b" vert="horz">
            <a:normAutofit/>
            <a:sp3d prstMaterial="softEdge"/>
          </a:bodyPr>
          <a:lstStyle>
            <a:lvl1pPr algn="l">
              <a:buNone/>
              <a:defRPr b="0" sz="2200">
                <a:ln w="6350">
                  <a:noFill/>
                </a:ln>
                <a:solidFill>
                  <a:schemeClr val="accent1">
                    <a:tint val="73000"/>
                    <a:satMod val="180000"/>
                  </a:schemeClr>
                </a:solidFill>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Text Placeholder 2"/>
          <p:cNvSpPr xmlns:c="http://schemas.openxmlformats.org/drawingml/2006/chart" xmlns:pic="http://schemas.openxmlformats.org/drawingml/2006/picture" xmlns:dgm="http://schemas.openxmlformats.org/drawingml/2006/diagram">
            <a:spLocks noGrp="1"/>
          </p:cNvSpPr>
          <p:nvPr>
            <p:ph idx="2" type="body"/>
          </p:nvPr>
        </p:nvSpPr>
        <p:spPr xmlns:c="http://schemas.openxmlformats.org/drawingml/2006/chart" xmlns:pic="http://schemas.openxmlformats.org/drawingml/2006/picture" xmlns:dgm="http://schemas.openxmlformats.org/drawingml/2006/diagram">
          <a:xfrm>
            <a:off x="457200" y="1524000"/>
            <a:ext cx="3008313" cy="4602163"/>
          </a:xfrm>
        </p:spPr>
        <p:txBody xmlns:c="http://schemas.openxmlformats.org/drawingml/2006/chart" xmlns:pic="http://schemas.openxmlformats.org/drawingml/2006/picture" xmlns:dgm="http://schemas.openxmlformats.org/drawingml/2006/diagram">
          <a:bodyPr/>
          <a:lstStyle>
            <a:lvl1pPr indent="0" marL="0">
              <a:buNone/>
              <a:defRPr sz="1400">
                <a:uFillTx/>
              </a:defRPr>
            </a:lvl1pPr>
            <a:lvl2pPr>
              <a:buNone/>
              <a:defRPr sz="1200">
                <a:uFillTx/>
              </a:defRPr>
            </a:lvl2pPr>
            <a:lvl3pPr>
              <a:buNone/>
              <a:defRPr sz="1000">
                <a:uFillTx/>
              </a:defRPr>
            </a:lvl3pPr>
            <a:lvl4pPr>
              <a:buNone/>
              <a:defRPr sz="900">
                <a:uFillTx/>
              </a:defRPr>
            </a:lvl4pPr>
            <a:lvl5pPr>
              <a:buNone/>
              <a:defRPr sz="9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4" name="Content Placeholder 3"/>
          <p:cNvSpPr xmlns:c="http://schemas.openxmlformats.org/drawingml/2006/chart" xmlns:pic="http://schemas.openxmlformats.org/drawingml/2006/picture" xmlns:dgm="http://schemas.openxmlformats.org/drawingml/2006/diagram">
            <a:spLocks noGrp="1"/>
          </p:cNvSpPr>
          <p:nvPr>
            <p:ph idx="1" sz="half"/>
          </p:nvPr>
        </p:nvSpPr>
        <p:spPr xmlns:c="http://schemas.openxmlformats.org/drawingml/2006/chart" xmlns:pic="http://schemas.openxmlformats.org/drawingml/2006/picture" xmlns:dgm="http://schemas.openxmlformats.org/drawingml/2006/diagram">
          <a:xfrm>
            <a:off x="3575050" y="273050"/>
            <a:ext cx="5111750" cy="5853113"/>
          </a:xfrm>
        </p:spPr>
        <p:txBody xmlns:c="http://schemas.openxmlformats.org/drawingml/2006/chart" xmlns:pic="http://schemas.openxmlformats.org/drawingml/2006/picture" xmlns:dgm="http://schemas.openxmlformats.org/drawingml/2006/diagram">
          <a:bodyPr/>
          <a:lstStyle>
            <a:lvl1pPr>
              <a:defRPr sz="2600">
                <a:uFillTx/>
              </a:defRPr>
            </a:lvl1pPr>
            <a:lvl2pPr>
              <a:defRPr sz="2400">
                <a:uFillTx/>
              </a:defRPr>
            </a:lvl2pPr>
            <a:lvl3pPr>
              <a:defRPr sz="2200">
                <a:uFillTx/>
              </a:defRPr>
            </a:lvl3pPr>
            <a:lvl4pPr>
              <a:defRPr sz="2000">
                <a:uFillTx/>
              </a:defRPr>
            </a:lvl4pPr>
            <a:lvl5pPr>
              <a:defRPr sz="1800">
                <a:uFillTx/>
              </a:defRPr>
            </a:lvl5pPr>
          </a:lstStyle>
          <a:p>
            <a:pPr eaLnBrk="1" hangingPunct="1" latinLnBrk="0" lvl="0"/>
            <a:r>
              <a:rPr lang="en-US" smtClean="0">
                <a:uFillTx/>
              </a:rPr>
              <a:t>Click to edit Master text styles</a:t>
            </a:r>
          </a:p>
          <a:p>
            <a:pPr eaLnBrk="1" hangingPunct="1" latinLnBrk="0" lvl="1"/>
            <a:r>
              <a:rPr lang="en-US" smtClean="0">
                <a:uFillTx/>
              </a:rPr>
              <a:t>Second level</a:t>
            </a:r>
          </a:p>
          <a:p>
            <a:pPr eaLnBrk="1" hangingPunct="1" latinLnBrk="0" lvl="2"/>
            <a:r>
              <a:rPr lang="en-US" smtClean="0">
                <a:uFillTx/>
              </a:rPr>
              <a:t>Third level</a:t>
            </a:r>
          </a:p>
          <a:p>
            <a:pPr eaLnBrk="1" hangingPunct="1" latinLnBrk="0" lvl="3"/>
            <a:r>
              <a:rPr lang="en-US" smtClean="0">
                <a:uFillTx/>
              </a:rPr>
              <a:t>Fourth level</a:t>
            </a:r>
          </a:p>
          <a:p>
            <a:pPr eaLnBrk="1" hangingPunct="1" latinLnBrk="0" lvl="4"/>
            <a:r>
              <a:rPr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Layouts/slideLayout9.xml><?xml version="1.0" encoding="utf-8"?>
<p:sldLayout xmlns:a="http://schemas.openxmlformats.org/drawingml/2006/main" xmlns:p="http://schemas.openxmlformats.org/presentationml/2006/main" xmlns:s="http://schemas.openxmlformats.org/officeDocument/2006/sharedTypes" xmlns:r="http://schemas.openxmlformats.org/officeDocument/2006/relationships" preserve="1" type="picTx">
  <p:cSld name="Picture with Caption">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1828800" y="609600"/>
            <a:ext cx="5486400" cy="522288"/>
          </a:xfrm>
        </p:spPr>
        <p:txBody xmlns:c="http://schemas.openxmlformats.org/drawingml/2006/chart" xmlns:pic="http://schemas.openxmlformats.org/drawingml/2006/picture" xmlns:dgm="http://schemas.openxmlformats.org/drawingml/2006/diagram">
          <a:bodyPr anchor="b" bIns="0" lIns="45720" rIns="45720">
            <a:sp3d prstMaterial="softEdge"/>
          </a:bodyPr>
          <a:lstStyle>
            <a:lvl1pPr algn="ctr">
              <a:buNone/>
              <a:defRPr b="1" sz="2000">
                <a:uFillTx/>
              </a:defRPr>
            </a:lvl1p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3" name="Picture Placeholder 2"/>
          <p:cNvSpPr xmlns:c="http://schemas.openxmlformats.org/drawingml/2006/chart" xmlns:pic="http://schemas.openxmlformats.org/drawingml/2006/picture" xmlns:dgm="http://schemas.openxmlformats.org/drawingml/2006/diagram">
            <a:spLocks noGrp="1"/>
          </p:cNvSpPr>
          <p:nvPr>
            <p:ph idx="1" type="pic"/>
          </p:nvPr>
        </p:nvSpPr>
        <p:spPr xmlns:c="http://schemas.openxmlformats.org/drawingml/2006/chart" xmlns:pic="http://schemas.openxmlformats.org/drawingml/2006/picture" xmlns:dgm="http://schemas.openxmlformats.org/drawingml/2006/diagram">
          <a:xfrm>
            <a:off x="1828800" y="1831975"/>
            <a:ext cx="5486400" cy="3962400"/>
          </a:xfrm>
          <a:solidFill>
            <a:schemeClr val="bg2"/>
          </a:solidFill>
          <a:ln algn="ctr" cap="sq" cmpd="sng" w="44450">
            <a:solidFill>
              <a:srgbClr val="FFFFFF"/>
            </a:solidFill>
            <a:prstDash val="solid"/>
            <a:miter lim="800000"/>
          </a:ln>
          <a:effectLst>
            <a:outerShdw blurRad="190500" dir="2700000" dist="228600" sy="90000">
              <a:srgbClr val="000000">
                <a:alpha val="25000"/>
              </a:srgbClr>
            </a:outerShdw>
          </a:effectLst>
          <a:scene3d>
            <a:camera prst="orthographicFront">
              <a:rot lat="0" lon="0" rev="0"/>
            </a:camera>
            <a:lightRig dir="tr" rig="balanced">
              <a:rot lat="0" lon="0" rev="2700000"/>
            </a:lightRig>
          </a:scene3d>
          <a:sp3d prstMaterial="matte">
            <a:contourClr>
              <a:schemeClr val="tx2">
                <a:shade val="50000"/>
              </a:schemeClr>
            </a:contourClr>
          </a:sp3d>
        </p:spPr>
        <p:style xmlns:c="http://schemas.openxmlformats.org/drawingml/2006/chart" xmlns:pic="http://schemas.openxmlformats.org/drawingml/2006/picture" xmlns:dgm="http://schemas.openxmlformats.org/drawingml/2006/diagram">
          <a:lnRef idx="3">
            <a:schemeClr val="lt1"/>
          </a:lnRef>
          <a:fillRef idx="1">
            <a:schemeClr val="accent1"/>
          </a:fillRef>
          <a:effectRef idx="1">
            <a:schemeClr val="accent1"/>
          </a:effectRef>
          <a:fontRef idx="minor">
            <a:schemeClr val="lt1"/>
          </a:fontRef>
        </p:style>
        <p:txBody xmlns:c="http://schemas.openxmlformats.org/drawingml/2006/chart" xmlns:pic="http://schemas.openxmlformats.org/drawingml/2006/picture" xmlns:dgm="http://schemas.openxmlformats.org/drawingml/2006/diagram">
          <a:bodyPr anchor="t"/>
          <a:lstStyle>
            <a:lvl1pPr indent="0">
              <a:buNone/>
              <a:defRPr sz="3200">
                <a:uFillTx/>
              </a:defRPr>
            </a:lvl1pPr>
          </a:lstStyle>
          <a:p>
            <a:pPr algn="l" eaLnBrk="1" hangingPunct="1" latinLnBrk="0" marL="0" rtl="0"/>
            <a:r>
              <a:rPr kumimoji="0" lang="en-US" smtClean="0">
                <a:solidFill>
                  <a:schemeClr val="lt1"/>
                </a:solidFill>
                <a:uFillTx/>
                <a:latin typeface="+mn-lt"/>
                <a:ea typeface="+mn-ea"/>
                <a:cs typeface="+mn-cs"/>
              </a:rPr>
              <a:t>Click icon to add picture</a:t>
            </a:r>
            <a:endParaRPr dirty="0" kumimoji="0" lang="en-US">
              <a:solidFill>
                <a:schemeClr val="lt1"/>
              </a:solidFill>
              <a:uFillTx/>
              <a:latin typeface="+mn-lt"/>
              <a:ea typeface="+mn-ea"/>
              <a:cs typeface="+mn-cs"/>
            </a:endParaRPr>
          </a:p>
        </p:txBody>
      </p:sp>
      <p:sp>
        <p:nvSpPr>
          <p:cNvPr xmlns:c="http://schemas.openxmlformats.org/drawingml/2006/chart" xmlns:pic="http://schemas.openxmlformats.org/drawingml/2006/picture" xmlns:dgm="http://schemas.openxmlformats.org/drawingml/2006/diagram" id="4" name="Text Placeholder 3"/>
          <p:cNvSpPr xmlns:c="http://schemas.openxmlformats.org/drawingml/2006/chart" xmlns:pic="http://schemas.openxmlformats.org/drawingml/2006/picture" xmlns:dgm="http://schemas.openxmlformats.org/drawingml/2006/diagram">
            <a:spLocks noGrp="1"/>
          </p:cNvSpPr>
          <p:nvPr>
            <p:ph idx="2" sz="half" type="body"/>
          </p:nvPr>
        </p:nvSpPr>
        <p:spPr xmlns:c="http://schemas.openxmlformats.org/drawingml/2006/chart" xmlns:pic="http://schemas.openxmlformats.org/drawingml/2006/picture" xmlns:dgm="http://schemas.openxmlformats.org/drawingml/2006/diagram">
          <a:xfrm>
            <a:off x="1828800" y="1166787"/>
            <a:ext cx="5486400" cy="530352"/>
          </a:xfrm>
        </p:spPr>
        <p:txBody xmlns:c="http://schemas.openxmlformats.org/drawingml/2006/chart" xmlns:pic="http://schemas.openxmlformats.org/drawingml/2006/picture" xmlns:dgm="http://schemas.openxmlformats.org/drawingml/2006/diagram">
          <a:bodyPr anchor="t" lIns="45720" rIns="45720" tIns="45720"/>
          <a:lstStyle>
            <a:lvl1pPr algn="ctr" indent="0" marL="0">
              <a:buNone/>
              <a:defRPr sz="1400">
                <a:uFillTx/>
              </a:defRPr>
            </a:lvl1pPr>
            <a:lvl2pPr>
              <a:defRPr sz="1200">
                <a:uFillTx/>
              </a:defRPr>
            </a:lvl2pPr>
            <a:lvl3pPr>
              <a:defRPr sz="1000">
                <a:uFillTx/>
              </a:defRPr>
            </a:lvl3pPr>
            <a:lvl4pPr>
              <a:defRPr sz="900">
                <a:uFillTx/>
              </a:defRPr>
            </a:lvl4pPr>
            <a:lvl5pPr>
              <a:defRPr sz="900">
                <a:uFillTx/>
              </a:defRPr>
            </a:lvl5pPr>
          </a:lstStyle>
          <a:p>
            <a:pPr eaLnBrk="1" hangingPunct="1" latinLnBrk="0" lvl="0"/>
            <a:r>
              <a:rPr kumimoji="0" lang="en-US" smtClean="0">
                <a:uFillTx/>
              </a:rPr>
              <a:t>Click to edit Master text styles</a:t>
            </a:r>
          </a:p>
        </p:txBody>
      </p:sp>
      <p:sp>
        <p:nvSpPr>
          <p:cNvPr xmlns:c="http://schemas.openxmlformats.org/drawingml/2006/chart" xmlns:pic="http://schemas.openxmlformats.org/drawingml/2006/picture" xmlns:dgm="http://schemas.openxmlformats.org/drawingml/2006/diagram" id="5" name="Date Placeholder 4"/>
          <p:cNvSpPr xmlns:c="http://schemas.openxmlformats.org/drawingml/2006/chart" xmlns:pic="http://schemas.openxmlformats.org/drawingml/2006/picture" xmlns:dgm="http://schemas.openxmlformats.org/drawingml/2006/diagram">
            <a:spLocks noGrp="1"/>
          </p:cNvSpPr>
          <p:nvPr>
            <p:ph idx="10" sz="half" type="dt"/>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6" name="Footer Placeholder 5"/>
          <p:cNvSpPr xmlns:c="http://schemas.openxmlformats.org/drawingml/2006/chart" xmlns:pic="http://schemas.openxmlformats.org/drawingml/2006/picture" xmlns:dgm="http://schemas.openxmlformats.org/drawingml/2006/diagram">
            <a:spLocks noGrp="1"/>
          </p:cNvSpPr>
          <p:nvPr>
            <p:ph idx="11" sz="quarter" type="ftr"/>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sp>
        <p:nvSpPr>
          <p:cNvPr xmlns:c="http://schemas.openxmlformats.org/drawingml/2006/chart" xmlns:pic="http://schemas.openxmlformats.org/drawingml/2006/picture" xmlns:dgm="http://schemas.openxmlformats.org/drawingml/2006/diagram" id="7" name="Slide Number Placeholder 6"/>
          <p:cNvSpPr xmlns:c="http://schemas.openxmlformats.org/drawingml/2006/chart" xmlns:pic="http://schemas.openxmlformats.org/drawingml/2006/picture" xmlns:dgm="http://schemas.openxmlformats.org/drawingml/2006/diagram">
            <a:spLocks noGrp="1"/>
          </p:cNvSpPr>
          <p:nvPr>
            <p:ph idx="12" sz="quarter" type="sldNum"/>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fld id="{4030940E-6C88-4AAB-AE90-F4FB702D3806}" type="slidenum">
              <a:rPr lang="en-US" smtClean="0">
                <a:uFillTx/>
              </a:rPr>
              <a:t>‹#›</a:t>
            </a:fld>
            <a:endParaRPr lang="en-US">
              <a:uFillTx/>
            </a:endParaRPr>
          </a:p>
        </p:txBody>
      </p:sp>
    </p:spTree>
  </p:cSld>
  <p:clrMapOvr xmlns:c="http://schemas.openxmlformats.org/drawingml/2006/chart" xmlns:pic="http://schemas.openxmlformats.org/drawingml/2006/picture" xmlns:dgm="http://schemas.openxmlformats.org/drawingml/2006/diagram">
    <a:masterClrMapping/>
  </p:clrMapOvr>
</p:sldLayout>
</file>

<file path=ppt/slideMasters/_rels/slideMaster1.xml.rels><?xml version="1.0" standalone="yes" ?><Relationships xmlns="http://schemas.openxmlformats.org/package/2006/relationships"><Relationship Id="rId1" Target="../media/image2.jpeg" Type="http://schemas.openxmlformats.org/officeDocument/2006/relationships/image"></Relationship><Relationship Id="rId2" Target="../slideLayouts/slideLayout1.xml" Type="http://schemas.openxmlformats.org/officeDocument/2006/relationships/slideLayout"></Relationship><Relationship Id="rId3" Target="../slideLayouts/slideLayout2.xml" Type="http://schemas.openxmlformats.org/officeDocument/2006/relationships/slideLayout"></Relationship><Relationship Id="rId4" Target="../slideLayouts/slideLayout3.xml" Type="http://schemas.openxmlformats.org/officeDocument/2006/relationships/slideLayout"></Relationship><Relationship Id="rId5" Target="../slideLayouts/slideLayout4.xml" Type="http://schemas.openxmlformats.org/officeDocument/2006/relationships/slideLayout"></Relationship><Relationship Id="rId6" Target="../slideLayouts/slideLayout5.xml" Type="http://schemas.openxmlformats.org/officeDocument/2006/relationships/slideLayout"></Relationship><Relationship Id="rId7" Target="../slideLayouts/slideLayout6.xml" Type="http://schemas.openxmlformats.org/officeDocument/2006/relationships/slideLayout"></Relationship><Relationship Id="rId8" Target="../slideLayouts/slideLayout7.xml" Type="http://schemas.openxmlformats.org/officeDocument/2006/relationships/slideLayout"></Relationship><Relationship Id="rId9" Target="../slideLayouts/slideLayout8.xml" Type="http://schemas.openxmlformats.org/officeDocument/2006/relationships/slideLayout"></Relationship><Relationship Id="rId10" Target="../slideLayouts/slideLayout9.xml" Type="http://schemas.openxmlformats.org/officeDocument/2006/relationships/slideLayout"></Relationship><Relationship Id="rId11" Target="../slideLayouts/slideLayout10.xml" Type="http://schemas.openxmlformats.org/officeDocument/2006/relationships/slideLayout"></Relationship><Relationship Id="rId12" Target="../slideLayouts/slideLayout11.xml" Type="http://schemas.openxmlformats.org/officeDocument/2006/relationships/slideLayout"></Relationship><Relationship Id="rId13" Target="../theme/theme1.xml" Type="http://schemas.openxmlformats.org/officeDocument/2006/relationships/theme"></Relationship></Relationships>
</file>

<file path=ppt/slideMasters/slideMaster1.xml><?xml version="1.0" encoding="utf-8"?>
<p:sldMaster xmlns:a="http://schemas.openxmlformats.org/drawingml/2006/main" xmlns:p="http://schemas.openxmlformats.org/presentationml/2006/main" xmlns:s="http://schemas.openxmlformats.org/officeDocument/2006/sharedTypes" xmlns:r="http://schemas.openxmlformats.org/officeDocument/2006/relationships">
  <p:cSld>
    <p:bg>
      <p:bgPr>
        <a:blipFill xmlns:c="http://schemas.openxmlformats.org/drawingml/2006/chart" xmlns:pic="http://schemas.openxmlformats.org/drawingml/2006/picture" xmlns:dgm="http://schemas.openxmlformats.org/drawingml/2006/diagram" dpi="0" rotWithShape="1">
          <a:blip r:embed="rId1">
            <a:duotone>
              <a:schemeClr val="bg2">
                <a:shade val="3000"/>
                <a:satMod val="110000"/>
              </a:schemeClr>
              <a:schemeClr val="bg2">
                <a:tint val="60000"/>
                <a:satMod val="425000"/>
              </a:schemeClr>
            </a:duotone>
          </a:blip>
          <a:srcRect/>
          <a:stretch>
            <a:fillRect/>
          </a:stretch>
        </a:blipFill>
        <a:effectLst/>
      </p:bgPr>
    </p:bg>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2" name="Title Placeholder 2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a:xfrm>
            <a:off x="457200" y="274638"/>
            <a:ext cx="8229600" cy="1143000"/>
          </a:xfrm>
          <a:prstGeom prst="rect">
            <a:avLst/>
          </a:prstGeom>
        </p:spPr>
        <p:txBody xmlns:c="http://schemas.openxmlformats.org/drawingml/2006/chart" xmlns:pic="http://schemas.openxmlformats.org/drawingml/2006/picture" xmlns:dgm="http://schemas.openxmlformats.org/drawingml/2006/diagram">
          <a:bodyPr anchor="ctr" vert="horz">
            <a:normAutofit/>
            <a:scene3d>
              <a:camera prst="orthographicFront"/>
              <a:lightRig dir="t" rig="soft">
                <a:rot lat="0" lon="0" rev="16800000"/>
              </a:lightRig>
            </a:scene3d>
            <a:sp3d prstMaterial="softEdge">
              <a:bevelT h="38100" w="38100"/>
            </a:sp3d>
          </a:bodyPr>
          <a:lstStyle/>
          <a:p>
            <a:r>
              <a:rPr kumimoji="0" lang="en-US" smtClean="0">
                <a:uFillTx/>
              </a:rPr>
              <a:t>Click to edit Master title style</a:t>
            </a:r>
            <a:endParaRPr kumimoji="0" lang="en-US">
              <a:uFillTx/>
            </a:endParaRPr>
          </a:p>
        </p:txBody>
      </p:sp>
      <p:sp>
        <p:nvSpPr>
          <p:cNvPr xmlns:c="http://schemas.openxmlformats.org/drawingml/2006/chart" xmlns:pic="http://schemas.openxmlformats.org/drawingml/2006/picture" xmlns:dgm="http://schemas.openxmlformats.org/drawingml/2006/diagram" id="13" name="Text Placeholder 12"/>
          <p:cNvSpPr xmlns:c="http://schemas.openxmlformats.org/drawingml/2006/chart" xmlns:pic="http://schemas.openxmlformats.org/drawingml/2006/picture" xmlns:dgm="http://schemas.openxmlformats.org/drawingml/2006/diagram">
            <a:spLocks noGrp="1"/>
          </p:cNvSpPr>
          <p:nvPr>
            <p:ph idx="1" type="body"/>
          </p:nvPr>
        </p:nvSpPr>
        <p:spPr xmlns:c="http://schemas.openxmlformats.org/drawingml/2006/chart" xmlns:pic="http://schemas.openxmlformats.org/drawingml/2006/picture" xmlns:dgm="http://schemas.openxmlformats.org/drawingml/2006/diagram">
          <a:xfrm>
            <a:off x="457200" y="1600200"/>
            <a:ext cx="8229600" cy="4709160"/>
          </a:xfrm>
          <a:prstGeom prst="rect">
            <a:avLst/>
          </a:prstGeom>
        </p:spPr>
        <p:txBody xmlns:c="http://schemas.openxmlformats.org/drawingml/2006/chart" xmlns:pic="http://schemas.openxmlformats.org/drawingml/2006/picture" xmlns:dgm="http://schemas.openxmlformats.org/drawingml/2006/diagram">
          <a:bodyPr vert="horz">
            <a:normAutofit/>
          </a:bodyPr>
          <a:lstStyle/>
          <a:p>
            <a:pPr eaLnBrk="1" hangingPunct="1" latinLnBrk="0" lvl="0"/>
            <a:r>
              <a:rPr kumimoji="0" lang="en-US" smtClean="0">
                <a:uFillTx/>
              </a:rPr>
              <a:t>Click to edit Master text styles</a:t>
            </a:r>
          </a:p>
          <a:p>
            <a:pPr eaLnBrk="1" hangingPunct="1" latinLnBrk="0" lvl="1"/>
            <a:r>
              <a:rPr kumimoji="0" lang="en-US" smtClean="0">
                <a:uFillTx/>
              </a:rPr>
              <a:t>Second level</a:t>
            </a:r>
          </a:p>
          <a:p>
            <a:pPr eaLnBrk="1" hangingPunct="1" latinLnBrk="0" lvl="2"/>
            <a:r>
              <a:rPr kumimoji="0" lang="en-US" smtClean="0">
                <a:uFillTx/>
              </a:rPr>
              <a:t>Third level</a:t>
            </a:r>
          </a:p>
          <a:p>
            <a:pPr eaLnBrk="1" hangingPunct="1" latinLnBrk="0" lvl="3"/>
            <a:r>
              <a:rPr kumimoji="0" lang="en-US" smtClean="0">
                <a:uFillTx/>
              </a:rPr>
              <a:t>Fourth level</a:t>
            </a:r>
          </a:p>
          <a:p>
            <a:pPr eaLnBrk="1" hangingPunct="1" latinLnBrk="0" lvl="4"/>
            <a:r>
              <a:rPr kumimoji="0" lang="en-US" smtClean="0">
                <a:uFillTx/>
              </a:rPr>
              <a:t>Fifth level</a:t>
            </a:r>
            <a:endParaRPr kumimoji="0" lang="en-US">
              <a:uFillTx/>
            </a:endParaRPr>
          </a:p>
        </p:txBody>
      </p:sp>
      <p:sp>
        <p:nvSpPr>
          <p:cNvPr xmlns:c="http://schemas.openxmlformats.org/drawingml/2006/chart" xmlns:pic="http://schemas.openxmlformats.org/drawingml/2006/picture" xmlns:dgm="http://schemas.openxmlformats.org/drawingml/2006/diagram" id="14" name="Date Placeholder 13"/>
          <p:cNvSpPr xmlns:c="http://schemas.openxmlformats.org/drawingml/2006/chart" xmlns:pic="http://schemas.openxmlformats.org/drawingml/2006/picture" xmlns:dgm="http://schemas.openxmlformats.org/drawingml/2006/diagram">
            <a:spLocks noGrp="1"/>
          </p:cNvSpPr>
          <p:nvPr>
            <p:ph idx="2" sz="half" type="dt"/>
          </p:nvPr>
        </p:nvSpPr>
        <p:spPr xmlns:c="http://schemas.openxmlformats.org/drawingml/2006/chart" xmlns:pic="http://schemas.openxmlformats.org/drawingml/2006/picture" xmlns:dgm="http://schemas.openxmlformats.org/drawingml/2006/diagram">
          <a:xfrm>
            <a:off x="457200" y="6416675"/>
            <a:ext cx="2133600" cy="365125"/>
          </a:xfrm>
          <a:prstGeom prst="rect">
            <a:avLst/>
          </a:prstGeom>
        </p:spPr>
        <p:txBody xmlns:c="http://schemas.openxmlformats.org/drawingml/2006/chart" xmlns:pic="http://schemas.openxmlformats.org/drawingml/2006/picture" xmlns:dgm="http://schemas.openxmlformats.org/drawingml/2006/diagram">
          <a:bodyPr anchor="b" vert="horz"/>
          <a:lstStyle>
            <a:lvl1pPr algn="l" eaLnBrk="1" hangingPunct="1" latinLnBrk="0">
              <a:defRPr kumimoji="0" sz="1200">
                <a:solidFill>
                  <a:schemeClr val="tx1">
                    <a:shade val="50000"/>
                  </a:schemeClr>
                </a:solidFill>
                <a:uFillTx/>
              </a:defRPr>
            </a:lvl1pPr>
          </a:lstStyle>
          <a:p>
            <a:fld id="{891CAED4-57F4-4806-B9D0-700433694A50}" type="datetimeFigureOut">
              <a:rPr lang="en-US" smtClean="0">
                <a:uFillTx/>
              </a:rPr>
              <a:t>8/4/2013</a:t>
            </a:fld>
            <a:endParaRPr lang="en-US">
              <a:uFillTx/>
            </a:endParaRPr>
          </a:p>
        </p:txBody>
      </p:sp>
      <p:sp>
        <p:nvSpPr>
          <p:cNvPr xmlns:c="http://schemas.openxmlformats.org/drawingml/2006/chart" xmlns:pic="http://schemas.openxmlformats.org/drawingml/2006/picture" xmlns:dgm="http://schemas.openxmlformats.org/drawingml/2006/diagram" id="3" name="Footer Placeholder 2"/>
          <p:cNvSpPr xmlns:c="http://schemas.openxmlformats.org/drawingml/2006/chart" xmlns:pic="http://schemas.openxmlformats.org/drawingml/2006/picture" xmlns:dgm="http://schemas.openxmlformats.org/drawingml/2006/diagram">
            <a:spLocks noGrp="1"/>
          </p:cNvSpPr>
          <p:nvPr>
            <p:ph idx="3" sz="quarter" type="ftr"/>
          </p:nvPr>
        </p:nvSpPr>
        <p:spPr xmlns:c="http://schemas.openxmlformats.org/drawingml/2006/chart" xmlns:pic="http://schemas.openxmlformats.org/drawingml/2006/picture" xmlns:dgm="http://schemas.openxmlformats.org/drawingml/2006/diagram">
          <a:xfrm>
            <a:off x="3124200" y="6416675"/>
            <a:ext cx="2895600" cy="365125"/>
          </a:xfrm>
          <a:prstGeom prst="rect">
            <a:avLst/>
          </a:prstGeom>
        </p:spPr>
        <p:txBody xmlns:c="http://schemas.openxmlformats.org/drawingml/2006/chart" xmlns:pic="http://schemas.openxmlformats.org/drawingml/2006/picture" xmlns:dgm="http://schemas.openxmlformats.org/drawingml/2006/diagram">
          <a:bodyPr anchor="b" vert="horz"/>
          <a:lstStyle>
            <a:lvl1pPr algn="ctr" eaLnBrk="1" hangingPunct="1" latinLnBrk="0">
              <a:defRPr kumimoji="0" sz="1200">
                <a:solidFill>
                  <a:schemeClr val="tx1">
                    <a:shade val="50000"/>
                  </a:schemeClr>
                </a:solidFill>
                <a:uFillTx/>
              </a:defRPr>
            </a:lvl1pPr>
          </a:lstStyle>
          <a:p>
            <a:endParaRPr lang="en-US">
              <a:uFillTx/>
            </a:endParaRPr>
          </a:p>
        </p:txBody>
      </p:sp>
      <p:sp>
        <p:nvSpPr>
          <p:cNvPr xmlns:c="http://schemas.openxmlformats.org/drawingml/2006/chart" xmlns:pic="http://schemas.openxmlformats.org/drawingml/2006/picture" xmlns:dgm="http://schemas.openxmlformats.org/drawingml/2006/diagram" id="23" name="Slide Number Placeholder 22"/>
          <p:cNvSpPr xmlns:c="http://schemas.openxmlformats.org/drawingml/2006/chart" xmlns:pic="http://schemas.openxmlformats.org/drawingml/2006/picture" xmlns:dgm="http://schemas.openxmlformats.org/drawingml/2006/diagram">
            <a:spLocks noGrp="1"/>
          </p:cNvSpPr>
          <p:nvPr>
            <p:ph idx="4" sz="quarter" type="sldNum"/>
          </p:nvPr>
        </p:nvSpPr>
        <p:spPr xmlns:c="http://schemas.openxmlformats.org/drawingml/2006/chart" xmlns:pic="http://schemas.openxmlformats.org/drawingml/2006/picture" xmlns:dgm="http://schemas.openxmlformats.org/drawingml/2006/diagram">
          <a:xfrm>
            <a:off x="7924800" y="6416675"/>
            <a:ext cx="762000" cy="365125"/>
          </a:xfrm>
          <a:prstGeom prst="rect">
            <a:avLst/>
          </a:prstGeom>
        </p:spPr>
        <p:txBody xmlns:c="http://schemas.openxmlformats.org/drawingml/2006/chart" xmlns:pic="http://schemas.openxmlformats.org/drawingml/2006/picture" xmlns:dgm="http://schemas.openxmlformats.org/drawingml/2006/diagram">
          <a:bodyPr anchor="b" lIns="0" rIns="0" vert="horz"/>
          <a:lstStyle>
            <a:lvl1pPr algn="r" eaLnBrk="1" hangingPunct="1" latinLnBrk="0">
              <a:defRPr kumimoji="0" sz="1200">
                <a:solidFill>
                  <a:schemeClr val="tx1">
                    <a:shade val="50000"/>
                  </a:schemeClr>
                </a:solidFill>
                <a:uFillTx/>
              </a:defRPr>
            </a:lvl1pPr>
          </a:lstStyle>
          <a:p>
            <a:fld id="{4030940E-6C88-4AAB-AE90-F4FB702D3806}" type="slidenum">
              <a:rPr lang="en-US" smtClean="0">
                <a:uFillTx/>
              </a:rPr>
              <a:t>‹#›</a:t>
            </a:fld>
            <a:endParaRPr lang="en-US">
              <a:uFillTx/>
            </a:endParaRPr>
          </a:p>
        </p:txBody>
      </p:sp>
    </p:spTree>
  </p:cSld>
  <p:clrMap xmlns:c="http://schemas.openxmlformats.org/drawingml/2006/chart" xmlns:pic="http://schemas.openxmlformats.org/drawingml/2006/picture" xmlns:dgm="http://schemas.openxmlformats.org/drawingml/2006/diagram" accent1="accent1" accent2="accent2" accent3="accent3" accent4="accent4" accent5="accent5" accent6="accent6" bg1="dk1" bg2="dk2" folHlink="folHlink" hlink="hlink" tx1="lt1" tx2="lt2"/>
  <p:sldLayoutIdLst>
    <p:sldLayoutId r:id="rId2" id="2147483661"/>
    <p:sldLayoutId r:id="rId3" id="2147483662"/>
    <p:sldLayoutId r:id="rId4" id="2147483663"/>
    <p:sldLayoutId r:id="rId5" id="2147483664"/>
    <p:sldLayoutId r:id="rId6" id="2147483665"/>
    <p:sldLayoutId r:id="rId7" id="2147483666"/>
    <p:sldLayoutId r:id="rId8" id="2147483667"/>
    <p:sldLayoutId r:id="rId9" id="2147483668"/>
    <p:sldLayoutId r:id="rId10" id="2147483669"/>
    <p:sldLayoutId r:id="rId11" id="2147483670"/>
    <p:sldLayoutId r:id="rId12" id="2147483671"/>
  </p:sldLayoutIdLst>
  <p:txStyles>
    <p:titleStyle xmlns:c="http://schemas.openxmlformats.org/drawingml/2006/chart" xmlns:pic="http://schemas.openxmlformats.org/drawingml/2006/picture" xmlns:dgm="http://schemas.openxmlformats.org/drawingml/2006/diagram">
      <a:lvl1pPr algn="ctr" eaLnBrk="1" hangingPunct="1" latinLnBrk="0" rtl="0">
        <a:spcBef>
          <a:spcPct val="0"/>
        </a:spcBef>
        <a:buNone/>
        <a:defRPr b="1" baseline="0" cap="none" kern="1200" kumimoji="0" sz="41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14300" dir="2700000" dist="101600" rotWithShape="0">
              <a:srgbClr val="000000">
                <a:alpha val="40000"/>
              </a:srgbClr>
            </a:outerShdw>
          </a:effectLst>
          <a:uFillTx/>
          <a:latin typeface="+mj-lt"/>
          <a:ea typeface="+mj-ea"/>
          <a:cs typeface="+mj-cs"/>
        </a:defRPr>
      </a:lvl1pPr>
    </p:titleStyle>
    <p:bodyStyle xmlns:c="http://schemas.openxmlformats.org/drawingml/2006/chart" xmlns:pic="http://schemas.openxmlformats.org/drawingml/2006/picture" xmlns:dgm="http://schemas.openxmlformats.org/drawingml/2006/diagram">
      <a:lvl1pPr algn="l" eaLnBrk="1" hangingPunct="1" indent="-411480" latinLnBrk="0" marL="548640" rtl="0">
        <a:spcBef>
          <a:spcPct val="20000"/>
        </a:spcBef>
        <a:buClr>
          <a:schemeClr val="tx1">
            <a:shade val="95000"/>
          </a:schemeClr>
        </a:buClr>
        <a:buSzPct val="65000"/>
        <a:buFont typeface="Wingdings 2"/>
        <a:buChar char=""/>
        <a:defRPr kern="1200" kumimoji="0" sz="2800">
          <a:solidFill>
            <a:schemeClr val="tx1"/>
          </a:solidFill>
          <a:uFillTx/>
          <a:latin typeface="+mn-lt"/>
          <a:ea typeface="+mn-ea"/>
          <a:cs typeface="+mn-cs"/>
        </a:defRPr>
      </a:lvl1pPr>
      <a:lvl2pPr algn="l" eaLnBrk="1" hangingPunct="1" indent="-283464" latinLnBrk="0" marL="868680" rtl="0">
        <a:spcBef>
          <a:spcPct val="20000"/>
        </a:spcBef>
        <a:buClr>
          <a:schemeClr val="tx1"/>
        </a:buClr>
        <a:buSzPct val="80000"/>
        <a:buFont typeface="Wingdings 2"/>
        <a:buChar char=""/>
        <a:defRPr kern="1200" kumimoji="0" sz="2400">
          <a:solidFill>
            <a:schemeClr val="tx1"/>
          </a:solidFill>
          <a:uFillTx/>
          <a:latin typeface="+mn-lt"/>
          <a:ea typeface="+mn-ea"/>
          <a:cs typeface="+mn-cs"/>
        </a:defRPr>
      </a:lvl2pPr>
      <a:lvl3pPr algn="l" eaLnBrk="1" hangingPunct="1" indent="-228600" latinLnBrk="0" marL="1133856" rtl="0">
        <a:spcBef>
          <a:spcPct val="20000"/>
        </a:spcBef>
        <a:buClr>
          <a:schemeClr val="tx1"/>
        </a:buClr>
        <a:buSzPct val="95000"/>
        <a:buFont typeface="Wingdings"/>
        <a:buChar char=""/>
        <a:defRPr kern="1200" kumimoji="0" sz="2200">
          <a:solidFill>
            <a:schemeClr val="tx1"/>
          </a:solidFill>
          <a:uFillTx/>
          <a:latin typeface="+mn-lt"/>
          <a:ea typeface="+mn-ea"/>
          <a:cs typeface="+mn-cs"/>
        </a:defRPr>
      </a:lvl3pPr>
      <a:lvl4pPr algn="l" eaLnBrk="1" hangingPunct="1" indent="-182880" latinLnBrk="0" marL="1353312" rtl="0">
        <a:spcBef>
          <a:spcPct val="20000"/>
        </a:spcBef>
        <a:buClr>
          <a:schemeClr val="tx1"/>
        </a:buClr>
        <a:buSzPct val="100000"/>
        <a:buFont typeface="Wingdings 3"/>
        <a:buChar char=""/>
        <a:defRPr kern="1200" kumimoji="0" sz="2000">
          <a:solidFill>
            <a:schemeClr val="tx1"/>
          </a:solidFill>
          <a:uFillTx/>
          <a:latin typeface="+mn-lt"/>
          <a:ea typeface="+mn-ea"/>
          <a:cs typeface="+mn-cs"/>
        </a:defRPr>
      </a:lvl4pPr>
      <a:lvl5pPr algn="l" eaLnBrk="1" hangingPunct="1" indent="-182880" latinLnBrk="0" marL="1545336" rtl="0">
        <a:spcBef>
          <a:spcPct val="20000"/>
        </a:spcBef>
        <a:buClr>
          <a:schemeClr val="tx1"/>
        </a:buClr>
        <a:buFont typeface="Wingdings 2"/>
        <a:buChar char=""/>
        <a:defRPr kern="1200" kumimoji="0" sz="2000">
          <a:solidFill>
            <a:schemeClr val="tx1"/>
          </a:solidFill>
          <a:uFillTx/>
          <a:latin typeface="+mn-lt"/>
          <a:ea typeface="+mn-ea"/>
          <a:cs typeface="+mn-cs"/>
        </a:defRPr>
      </a:lvl5pPr>
      <a:lvl6pPr algn="l" eaLnBrk="1" hangingPunct="1" indent="-182880" latinLnBrk="0" marL="1764792" rtl="0">
        <a:spcBef>
          <a:spcPct val="20000"/>
        </a:spcBef>
        <a:buClr>
          <a:schemeClr val="tx1"/>
        </a:buClr>
        <a:buFont typeface="Wingdings 3"/>
        <a:buChar char=""/>
        <a:defRPr kern="1200" kumimoji="0" sz="1800">
          <a:solidFill>
            <a:schemeClr val="tx1"/>
          </a:solidFill>
          <a:uFillTx/>
          <a:latin typeface="+mn-lt"/>
          <a:ea typeface="+mn-ea"/>
          <a:cs typeface="+mn-cs"/>
        </a:defRPr>
      </a:lvl6pPr>
      <a:lvl7pPr algn="l" eaLnBrk="1" hangingPunct="1" indent="-182880" latinLnBrk="0" marL="1965960" rtl="0">
        <a:spcBef>
          <a:spcPct val="20000"/>
        </a:spcBef>
        <a:buClr>
          <a:schemeClr val="tx1"/>
        </a:buClr>
        <a:buFont typeface="Wingdings 2"/>
        <a:buChar char=""/>
        <a:defRPr kern="1200" kumimoji="0" sz="1600">
          <a:solidFill>
            <a:schemeClr val="tx1"/>
          </a:solidFill>
          <a:uFillTx/>
          <a:latin typeface="+mn-lt"/>
          <a:ea typeface="+mn-ea"/>
          <a:cs typeface="+mn-cs"/>
        </a:defRPr>
      </a:lvl7pPr>
      <a:lvl8pPr algn="l" eaLnBrk="1" hangingPunct="1" indent="-182880" latinLnBrk="0" marL="2167128" rtl="0">
        <a:spcBef>
          <a:spcPct val="20000"/>
        </a:spcBef>
        <a:buClr>
          <a:schemeClr val="tx1"/>
        </a:buClr>
        <a:buFont typeface="Wingdings 2"/>
        <a:buChar char=""/>
        <a:defRPr kern="1200" kumimoji="0" sz="1400">
          <a:solidFill>
            <a:schemeClr val="tx1"/>
          </a:solidFill>
          <a:uFillTx/>
          <a:latin typeface="+mn-lt"/>
          <a:ea typeface="+mn-ea"/>
          <a:cs typeface="+mn-cs"/>
        </a:defRPr>
      </a:lvl8pPr>
      <a:lvl9pPr algn="l" eaLnBrk="1" hangingPunct="1" indent="-182880" latinLnBrk="0" marL="2368296" rtl="0">
        <a:spcBef>
          <a:spcPct val="20000"/>
        </a:spcBef>
        <a:buClr>
          <a:schemeClr val="tx1"/>
        </a:buClr>
        <a:buFont typeface="Wingdings 2"/>
        <a:buChar char=""/>
        <a:defRPr baseline="0" kern="1200" kumimoji="0" sz="1400">
          <a:solidFill>
            <a:schemeClr val="tx1"/>
          </a:solidFill>
          <a:uFillTx/>
          <a:latin typeface="+mn-lt"/>
          <a:ea typeface="+mn-ea"/>
          <a:cs typeface="+mn-cs"/>
        </a:defRPr>
      </a:lvl9pPr>
    </p:bodyStyle>
    <p:otherStyle xmlns:c="http://schemas.openxmlformats.org/drawingml/2006/chart" xmlns:pic="http://schemas.openxmlformats.org/drawingml/2006/picture" xmlns:dgm="http://schemas.openxmlformats.org/drawingml/2006/diagram">
      <a:lvl1pPr algn="l" eaLnBrk="1" hangingPunct="1" latinLnBrk="0" marL="0" rtl="0">
        <a:defRPr kern="1200" kumimoji="0">
          <a:solidFill>
            <a:schemeClr val="tx1"/>
          </a:solidFill>
          <a:uFillTx/>
          <a:latin typeface="+mn-lt"/>
          <a:ea typeface="+mn-ea"/>
          <a:cs typeface="+mn-cs"/>
        </a:defRPr>
      </a:lvl1pPr>
      <a:lvl2pPr algn="l" eaLnBrk="1" hangingPunct="1" latinLnBrk="0" marL="457200" rtl="0">
        <a:defRPr kern="1200" kumimoji="0">
          <a:solidFill>
            <a:schemeClr val="tx1"/>
          </a:solidFill>
          <a:uFillTx/>
          <a:latin typeface="+mn-lt"/>
          <a:ea typeface="+mn-ea"/>
          <a:cs typeface="+mn-cs"/>
        </a:defRPr>
      </a:lvl2pPr>
      <a:lvl3pPr algn="l" eaLnBrk="1" hangingPunct="1" latinLnBrk="0" marL="914400" rtl="0">
        <a:defRPr kern="1200" kumimoji="0">
          <a:solidFill>
            <a:schemeClr val="tx1"/>
          </a:solidFill>
          <a:uFillTx/>
          <a:latin typeface="+mn-lt"/>
          <a:ea typeface="+mn-ea"/>
          <a:cs typeface="+mn-cs"/>
        </a:defRPr>
      </a:lvl3pPr>
      <a:lvl4pPr algn="l" eaLnBrk="1" hangingPunct="1" latinLnBrk="0" marL="1371600" rtl="0">
        <a:defRPr kern="1200" kumimoji="0">
          <a:solidFill>
            <a:schemeClr val="tx1"/>
          </a:solidFill>
          <a:uFillTx/>
          <a:latin typeface="+mn-lt"/>
          <a:ea typeface="+mn-ea"/>
          <a:cs typeface="+mn-cs"/>
        </a:defRPr>
      </a:lvl4pPr>
      <a:lvl5pPr algn="l" eaLnBrk="1" hangingPunct="1" latinLnBrk="0" marL="1828800" rtl="0">
        <a:defRPr kern="1200" kumimoji="0">
          <a:solidFill>
            <a:schemeClr val="tx1"/>
          </a:solidFill>
          <a:uFillTx/>
          <a:latin typeface="+mn-lt"/>
          <a:ea typeface="+mn-ea"/>
          <a:cs typeface="+mn-cs"/>
        </a:defRPr>
      </a:lvl5pPr>
      <a:lvl6pPr algn="l" eaLnBrk="1" hangingPunct="1" latinLnBrk="0" marL="2286000" rtl="0">
        <a:defRPr kern="1200" kumimoji="0">
          <a:solidFill>
            <a:schemeClr val="tx1"/>
          </a:solidFill>
          <a:uFillTx/>
          <a:latin typeface="+mn-lt"/>
          <a:ea typeface="+mn-ea"/>
          <a:cs typeface="+mn-cs"/>
        </a:defRPr>
      </a:lvl6pPr>
      <a:lvl7pPr algn="l" eaLnBrk="1" hangingPunct="1" latinLnBrk="0" marL="2743200" rtl="0">
        <a:defRPr kern="1200" kumimoji="0">
          <a:solidFill>
            <a:schemeClr val="tx1"/>
          </a:solidFill>
          <a:uFillTx/>
          <a:latin typeface="+mn-lt"/>
          <a:ea typeface="+mn-ea"/>
          <a:cs typeface="+mn-cs"/>
        </a:defRPr>
      </a:lvl7pPr>
      <a:lvl8pPr algn="l" eaLnBrk="1" hangingPunct="1" latinLnBrk="0" marL="3200400" rtl="0">
        <a:defRPr kern="1200" kumimoji="0">
          <a:solidFill>
            <a:schemeClr val="tx1"/>
          </a:solidFill>
          <a:uFillTx/>
          <a:latin typeface="+mn-lt"/>
          <a:ea typeface="+mn-ea"/>
          <a:cs typeface="+mn-cs"/>
        </a:defRPr>
      </a:lvl8pPr>
      <a:lvl9pPr algn="l" eaLnBrk="1" hangingPunct="1" latinLnBrk="0" marL="3657600" rtl="0">
        <a:defRPr kern="1200" kumimoji="0">
          <a:solidFill>
            <a:schemeClr val="tx1"/>
          </a:solidFill>
          <a:uFillTx/>
          <a:latin typeface="+mn-lt"/>
          <a:ea typeface="+mn-ea"/>
          <a:cs typeface="+mn-cs"/>
        </a:defRPr>
      </a:lvl9pPr>
    </p:otherStyle>
  </p:txStyles>
</p:sldMaster>
</file>

<file path=ppt/slides/_rels/slide1.xml.rels><?xml version="1.0" standalone="yes" ?><Relationships xmlns="http://schemas.openxmlformats.org/package/2006/relationships"><Relationship Id="rId1" Target="../slideLayouts/slideLayout1.xml" Type="http://schemas.openxmlformats.org/officeDocument/2006/relationships/slideLayout"></Relationship><Relationship Id="rId2" Target="../media/image3.png" Type="http://schemas.openxmlformats.org/officeDocument/2006/relationships/image"></Relationship></Relationships>
</file>

<file path=ppt/slides/_rels/slide10.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11.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12.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13.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14.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3.png" Type="http://schemas.openxmlformats.org/officeDocument/2006/relationships/image"></Relationship></Relationships>
</file>

<file path=ppt/slides/_rels/slide2.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3.xml.rels><?xml version="1.0" standalone="yes" ?><Relationships xmlns="http://schemas.openxmlformats.org/package/2006/relationships"><Relationship Id="rId1" Target="../slideLayouts/slideLayout2.xml" Type="http://schemas.openxmlformats.org/officeDocument/2006/relationships/slideLayout"></Relationship><Relationship Id="rId2" Target="../media/image4.png" Type="http://schemas.openxmlformats.org/officeDocument/2006/relationships/image"></Relationship></Relationships>
</file>

<file path=ppt/slides/_rels/slide4.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5.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6.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7.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8.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_rels/slide9.xml.rels><?xml version="1.0" standalone="yes" ?><Relationships xmlns="http://schemas.openxmlformats.org/package/2006/relationships"><Relationship Id="rId1" Target="../slideLayouts/slideLayout2.xml" Type="http://schemas.openxmlformats.org/officeDocument/2006/relationships/slideLayout"></Relationship></Relationships>
</file>

<file path=ppt/slides/slide1.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1026"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304800" y="0"/>
            <a:ext cx="8889707" cy="6172200"/>
          </a:xfrm>
          <a:prstGeom prst="rect">
            <a:avLst/>
          </a:prstGeom>
          <a:noFill/>
        </p:spPr>
      </p:pic>
      <p:sp>
        <p:nvSpPr>
          <p:cNvPr xmlns:c="http://schemas.openxmlformats.org/drawingml/2006/chart" xmlns:pic="http://schemas.openxmlformats.org/drawingml/2006/picture" xmlns:dgm="http://schemas.openxmlformats.org/drawingml/2006/diagram" id="3" name="Title 1"/>
          <p:cNvSpPr xmlns:c="http://schemas.openxmlformats.org/drawingml/2006/chart" xmlns:pic="http://schemas.openxmlformats.org/drawingml/2006/picture" xmlns:dgm="http://schemas.openxmlformats.org/drawingml/2006/diagram" txBox="1">
            <a:spLocks/>
          </p:cNvSpPr>
          <p:nvPr/>
        </p:nvSpPr>
        <p:spPr xmlns:c="http://schemas.openxmlformats.org/drawingml/2006/chart" xmlns:pic="http://schemas.openxmlformats.org/drawingml/2006/picture" xmlns:dgm="http://schemas.openxmlformats.org/drawingml/2006/diagram">
          <a:xfrm>
            <a:off x="381000" y="4800600"/>
            <a:ext cx="8229600" cy="1143000"/>
          </a:xfrm>
          <a:prstGeom prst="rect">
            <a:avLst/>
          </a:prstGeom>
        </p:spPr>
        <p:txBody xmlns:c="http://schemas.openxmlformats.org/drawingml/2006/chart" xmlns:pic="http://schemas.openxmlformats.org/drawingml/2006/picture" xmlns:dgm="http://schemas.openxmlformats.org/drawingml/2006/diagram">
          <a:bodyPr anchor="b" bIns="0" lIns="45720" rIns="45720" tIns="0" vert="horz">
            <a:normAutofit fontScale="92500"/>
            <a:scene3d>
              <a:camera prst="orthographicFront"/>
              <a:lightRig dir="t" rig="soft">
                <a:rot lat="0" lon="0" rev="17220000"/>
              </a:lightRig>
            </a:scene3d>
            <a:sp3d prstMaterial="softEdge">
              <a:bevelT h="38100" w="38100"/>
            </a:sp3d>
          </a:bodyPr>
          <a:lstStyle>
            <a:lvl1pPr algn="ctr" eaLnBrk="1" hangingPunct="1" latinLnBrk="0" rtl="0">
              <a:spcBef>
                <a:spcPct val="0"/>
              </a:spcBef>
              <a:buNone/>
              <a:defRPr b="1" baseline="0" cap="all" kern="1200" kumimoji="0" sz="48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algn="tl" blurRad="127000" dir="2700000" dist="200000" rotWithShape="0">
                    <a:srgbClr val="000000">
                      <a:alpha val="30000"/>
                    </a:srgbClr>
                  </a:outerShdw>
                </a:effectLst>
                <a:uFillTx/>
                <a:latin typeface="+mj-lt"/>
                <a:ea typeface="+mj-ea"/>
                <a:cs typeface="+mj-cs"/>
              </a:defRPr>
            </a:lvl1pPr>
          </a:lstStyle>
          <a:p>
            <a:r>
              <a:rPr cap="none" dirty="0" lang="en-US" smtClean="0">
                <a:uFillTx/>
              </a:rPr>
              <a:t>Foundations for the Believer</a:t>
            </a:r>
            <a:endParaRPr cap="none" dirty="0" lang="en-US">
              <a:uFillTx/>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10.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457200" y="1905000"/>
            <a:ext cx="8229600" cy="2667000"/>
          </a:xfrm>
        </p:spPr>
        <p:txBody xmlns:c="http://schemas.openxmlformats.org/drawingml/2006/chart" xmlns:pic="http://schemas.openxmlformats.org/drawingml/2006/picture" xmlns:dgm="http://schemas.openxmlformats.org/drawingml/2006/diagram">
          <a:bodyPr>
            <a:noAutofit/>
          </a:bodyPr>
          <a:lstStyle/>
          <a:p>
            <a:pPr algn="ctr" indent="0" marL="137160">
              <a:buNone/>
            </a:pPr>
            <a:r>
              <a:rPr b="1" dirty="0" lang="en-US" smtClean="0" sz="4000">
                <a:effectLst>
                  <a:outerShdw algn="tl" blurRad="38100" dir="2700000" dist="38100">
                    <a:srgbClr val="000000">
                      <a:alpha val="43137"/>
                    </a:srgbClr>
                  </a:outerShdw>
                </a:effectLst>
                <a:uFillTx/>
                <a:latin typeface="+mj-lt"/>
              </a:rPr>
              <a:t>The only truly effective words or actions are those initiated, motivated and activated by the Holy Spirit.</a:t>
            </a:r>
            <a:endParaRPr b="1" dirty="0" lang="en-US" sz="4000">
              <a:effectLst>
                <a:outerShdw algn="tl" blurRad="38100" dir="2700000" dist="38100">
                  <a:srgbClr val="000000">
                    <a:alpha val="43137"/>
                  </a:srgbClr>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11.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Foundations For the Believer</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Belief – Acts 1:1-3</a:t>
            </a:r>
          </a:p>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Power – Acts 1:4-7</a:t>
            </a:r>
          </a:p>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Action – Acts 1:7-8</a:t>
            </a:r>
          </a:p>
          <a:p>
            <a:pPr>
              <a:buFont charset="0" pitchFamily="49" typeface="Courier New"/>
              <a:buChar char="o"/>
            </a:pPr>
            <a:r>
              <a:rPr b="1" dirty="0" lang="en-US" smtClean="0">
                <a:effectLst>
                  <a:outerShdw algn="ctr" blurRad="50800" dir="5400000" dist="50800" rotWithShape="0">
                    <a:schemeClr val="bg1"/>
                  </a:outerShdw>
                </a:effectLst>
                <a:uFillTx/>
                <a:latin typeface="+mj-lt"/>
              </a:rPr>
              <a:t>Promise – Acts 1:9-11</a:t>
            </a:r>
          </a:p>
          <a:p>
            <a:pPr indent="0" marL="265176">
              <a:buNone/>
            </a:pP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3" st="3"/>
                                            </p:txEl>
                                          </p:spTgt>
                                        </p:tgtEl>
                                        <p:attrNameLst>
                                          <p:attrName>style.visibility</p:attrName>
                                        </p:attrNameLst>
                                      </p:cBhvr>
                                      <p:to>
                                        <p:strVal val="visible"/>
                                      </p:to>
                                    </p:set>
                                    <p:animEffect filter="fade" transition="in">
                                      <p:cBhvr>
                                        <p:cTn dur="500" id="7"/>
                                        <p:tgtEl>
                                          <p:spTgt spid="3">
                                            <p:txEl>
                                              <p:pRg end="3" st="3"/>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2.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I Peter 1:3-5</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indent="0" marL="137160">
              <a:buNone/>
            </a:pPr>
            <a:r>
              <a:rPr b="1" baseline="30000" dirty="0" lang="en-US">
                <a:uFillTx/>
                <a:latin typeface="+mj-lt"/>
              </a:rPr>
              <a:t>3 </a:t>
            </a:r>
            <a:r>
              <a:rPr b="1" dirty="0" lang="en-US">
                <a:uFillTx/>
                <a:latin typeface="+mj-lt"/>
              </a:rPr>
              <a:t>Praise be to the God and Father of our Lord Jesus Christ! In his great mercy he has given us new birth into a living hope through the resurrection of Jesus Christ from the dead, </a:t>
            </a:r>
            <a:r>
              <a:rPr b="1" baseline="30000" dirty="0" lang="en-US">
                <a:uFillTx/>
                <a:latin typeface="+mj-lt"/>
              </a:rPr>
              <a:t>4 </a:t>
            </a:r>
            <a:r>
              <a:rPr b="1" dirty="0" lang="en-US">
                <a:uFillTx/>
                <a:latin typeface="+mj-lt"/>
              </a:rPr>
              <a:t>and into an inheritance that can never perish, spoil or fade—kept in heaven for you, </a:t>
            </a:r>
            <a:r>
              <a:rPr b="1" baseline="30000" dirty="0" lang="en-US">
                <a:uFillTx/>
                <a:latin typeface="+mj-lt"/>
              </a:rPr>
              <a:t>5 </a:t>
            </a:r>
            <a:r>
              <a:rPr b="1" dirty="0" lang="en-US">
                <a:uFillTx/>
                <a:latin typeface="+mj-lt"/>
              </a:rPr>
              <a:t>who through faith are shielded by God’s power until the coming of the salvation that is ready to be revealed in the last time. </a:t>
            </a:r>
            <a:endParaRPr b="1" dirty="0" lang="en-US" smtClean="0">
              <a:effectLst>
                <a:outerShdw algn="ctr" blurRad="50800" dir="5400000" dist="50800" rotWithShape="0">
                  <a:schemeClr val="bg1"/>
                </a:outerShdw>
              </a:effectLst>
              <a:uFillTx/>
              <a:latin typeface="+mj-lt"/>
            </a:endParaRPr>
          </a:p>
          <a:p>
            <a:pPr indent="0" marL="265176">
              <a:buNone/>
            </a:pP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13.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b="1" dirty="0" lang="en-US" smtClean="0" sz="4800">
                <a:solidFill>
                  <a:schemeClr val="tx1">
                    <a:lumMod val="85000"/>
                  </a:schemeClr>
                </a:solidFill>
                <a:effectLst>
                  <a:outerShdw algn="ctr" blurRad="50800" dir="5400000" dist="50800" rotWithShape="0">
                    <a:schemeClr val="bg1"/>
                  </a:outerShdw>
                </a:effectLst>
                <a:uFillTx/>
                <a:latin typeface="+mj-lt"/>
              </a:rPr>
              <a:t>Today?</a:t>
            </a:r>
          </a:p>
          <a:p>
            <a:pPr>
              <a:buFont charset="0" pitchFamily="49" typeface="Courier New"/>
              <a:buChar char="o"/>
            </a:pPr>
            <a:r>
              <a:rPr b="1" dirty="0" lang="en-US" smtClean="0" sz="4800">
                <a:solidFill>
                  <a:schemeClr val="tx1">
                    <a:lumMod val="85000"/>
                  </a:schemeClr>
                </a:solidFill>
                <a:effectLst>
                  <a:outerShdw algn="ctr" blurRad="50800" dir="5400000" dist="50800" rotWithShape="0">
                    <a:schemeClr val="bg1"/>
                  </a:outerShdw>
                </a:effectLst>
                <a:uFillTx/>
                <a:latin typeface="+mj-lt"/>
              </a:rPr>
              <a:t>Tomorrow?</a:t>
            </a:r>
          </a:p>
          <a:p>
            <a:pPr indent="0" marL="137160">
              <a:buNone/>
            </a:pPr>
            <a:endParaRPr b="1" dirty="0" lang="en-US" smtClean="0">
              <a:effectLst>
                <a:outerShdw algn="ctr" blurRad="50800" dir="5400000" dist="50800" rotWithShape="0">
                  <a:schemeClr val="bg1"/>
                </a:outerShdw>
              </a:effectLst>
              <a:uFillTx/>
              <a:latin typeface="+mj-lt"/>
            </a:endParaRPr>
          </a:p>
          <a:p>
            <a:pPr indent="0" marL="265176">
              <a:buNone/>
            </a:pP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animEffect filter="fade" transition="in">
                                      <p:cBhvr>
                                        <p:cTn dur="500" id="7"/>
                                        <p:tgtEl>
                                          <p:spTgt spid="3">
                                            <p:txEl>
                                              <p:pRg end="0" st="0"/>
                                            </p:txEl>
                                          </p:spTgt>
                                        </p:tgtEl>
                                      </p:cBhvr>
                                    </p:animEffect>
                                  </p:childTnLst>
                                </p:cTn>
                              </p:par>
                            </p:childTnLst>
                          </p:cTn>
                        </p:par>
                      </p:childTnLst>
                    </p:cTn>
                  </p:par>
                  <p:par>
                    <p:cTn fill="hold" id="8">
                      <p:stCondLst>
                        <p:cond delay="indefinite"/>
                      </p:stCondLst>
                      <p:childTnLst>
                        <p:par>
                          <p:cTn fill="hold" id="9">
                            <p:stCondLst>
                              <p:cond delay="0"/>
                            </p:stCondLst>
                            <p:childTnLst>
                              <p:par>
                                <p:cTn fill="hold" id="10" nodeType="clickEffect" presetClass="entr" presetID="10" presetSubtype="0">
                                  <p:stCondLst>
                                    <p:cond delay="0"/>
                                  </p:stCondLst>
                                  <p:childTnLst>
                                    <p:set>
                                      <p:cBhvr>
                                        <p:cTn dur="1" fill="hold" id="11">
                                          <p:stCondLst>
                                            <p:cond delay="0"/>
                                          </p:stCondLst>
                                        </p:cTn>
                                        <p:tgtEl>
                                          <p:spTgt spid="3">
                                            <p:txEl>
                                              <p:pRg end="1" st="1"/>
                                            </p:txEl>
                                          </p:spTgt>
                                        </p:tgtEl>
                                        <p:attrNameLst>
                                          <p:attrName>style.visibility</p:attrName>
                                        </p:attrNameLst>
                                      </p:cBhvr>
                                      <p:to>
                                        <p:strVal val="visible"/>
                                      </p:to>
                                    </p:set>
                                    <p:animEffect filter="fade" transition="in">
                                      <p:cBhvr>
                                        <p:cTn dur="500" id="12"/>
                                        <p:tgtEl>
                                          <p:spTgt spid="3">
                                            <p:txEl>
                                              <p:pRg end="1" st="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14.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endParaRPr lang="en-US">
              <a:uFillTx/>
            </a:endParaRPr>
          </a:p>
        </p:txBody>
      </p:sp>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noGrp="1"/>
          </p:cNvPicPr>
          <p:nvPr>
            <p:ph idx="1"/>
          </p:nvPr>
        </p:nvPicPr>
        <p:blipFill xmlns:c="http://schemas.openxmlformats.org/drawingml/2006/chart" xmlns:pic="http://schemas.openxmlformats.org/drawingml/2006/picture" xmlns:dgm="http://schemas.openxmlformats.org/drawingml/2006/diagram">
          <a:blip r:embed="rId2"/>
          <a:srcRect/>
          <a:stretch>
            <a:fillRect/>
          </a:stretch>
        </p:blipFill>
        <p:spPr xmlns:c="http://schemas.openxmlformats.org/drawingml/2006/chart" xmlns:pic="http://schemas.openxmlformats.org/drawingml/2006/picture" xmlns:dgm="http://schemas.openxmlformats.org/drawingml/2006/diagram" bwMode="auto">
          <a:xfrm>
            <a:off x="1292566" y="914400"/>
            <a:ext cx="6632234" cy="4605934"/>
          </a:xfrm>
          <a:prstGeom prst="rect">
            <a:avLst/>
          </a:prstGeom>
          <a:noFill/>
        </p:spPr>
      </p:pic>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2.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Division of Acts</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dirty="0" lang="en-US" smtClean="0">
                <a:effectLst>
                  <a:outerShdw algn="ctr" blurRad="50800" dir="5400000" dist="50800" rotWithShape="0">
                    <a:schemeClr val="bg1"/>
                  </a:outerShdw>
                </a:effectLst>
                <a:uFillTx/>
                <a:latin typeface="+mj-lt"/>
              </a:rPr>
              <a:t>The Jewish Church (Acts 1:1-6:7)</a:t>
            </a:r>
          </a:p>
          <a:p>
            <a:pPr>
              <a:buFont charset="0" pitchFamily="49" typeface="Courier New"/>
              <a:buChar char="o"/>
            </a:pPr>
            <a:r>
              <a:rPr dirty="0" lang="en-US" smtClean="0">
                <a:effectLst>
                  <a:outerShdw algn="ctr" blurRad="50800" dir="5400000" dist="50800" rotWithShape="0">
                    <a:schemeClr val="bg1"/>
                  </a:outerShdw>
                </a:effectLst>
                <a:uFillTx/>
                <a:latin typeface="+mj-lt"/>
              </a:rPr>
              <a:t>Expansion into Judea and Samaria (Acts 6:8-9:31)</a:t>
            </a:r>
          </a:p>
          <a:p>
            <a:pPr>
              <a:buFont charset="0" pitchFamily="49" typeface="Courier New"/>
              <a:buChar char="o"/>
            </a:pPr>
            <a:r>
              <a:rPr dirty="0" lang="en-US" smtClean="0">
                <a:effectLst>
                  <a:outerShdw algn="ctr" blurRad="50800" dir="5400000" dist="50800" rotWithShape="0">
                    <a:schemeClr val="bg1"/>
                  </a:outerShdw>
                </a:effectLst>
                <a:uFillTx/>
                <a:latin typeface="+mj-lt"/>
              </a:rPr>
              <a:t>The Gentiles Receive Salvation (Acts 9:32-12:24)</a:t>
            </a:r>
          </a:p>
          <a:p>
            <a:pPr>
              <a:buFont charset="0" pitchFamily="49" typeface="Courier New"/>
              <a:buChar char="o"/>
            </a:pPr>
            <a:r>
              <a:rPr dirty="0" lang="en-US" smtClean="0">
                <a:effectLst>
                  <a:outerShdw algn="ctr" blurRad="50800" dir="5400000" dist="50800" rotWithShape="0">
                    <a:schemeClr val="bg1"/>
                  </a:outerShdw>
                </a:effectLst>
                <a:uFillTx/>
                <a:latin typeface="+mj-lt"/>
              </a:rPr>
              <a:t>The Holy Spirit said (Acts 12:25-16:5)</a:t>
            </a:r>
          </a:p>
          <a:p>
            <a:pPr>
              <a:buFont charset="0" pitchFamily="49" typeface="Courier New"/>
              <a:buChar char="o"/>
            </a:pPr>
            <a:r>
              <a:rPr dirty="0" lang="en-US" smtClean="0">
                <a:effectLst>
                  <a:outerShdw algn="ctr" blurRad="50800" dir="5400000" dist="50800" rotWithShape="0">
                    <a:schemeClr val="bg1"/>
                  </a:outerShdw>
                </a:effectLst>
                <a:uFillTx/>
                <a:latin typeface="+mj-lt"/>
              </a:rPr>
              <a:t>The Gospel to Asia Minor and Europe (Acts 16:6-19:20)</a:t>
            </a:r>
          </a:p>
          <a:p>
            <a:pPr>
              <a:buFont charset="0" pitchFamily="49" typeface="Courier New"/>
              <a:buChar char="o"/>
            </a:pPr>
            <a:r>
              <a:rPr dirty="0" lang="en-US" smtClean="0">
                <a:effectLst>
                  <a:outerShdw algn="ctr" blurRad="50800" dir="5400000" dist="50800" rotWithShape="0">
                    <a:schemeClr val="bg1"/>
                  </a:outerShdw>
                </a:effectLst>
                <a:uFillTx/>
                <a:latin typeface="+mj-lt"/>
              </a:rPr>
              <a:t>Paul’s Destiny at Rome (Acts 19:21-28:30)</a:t>
            </a:r>
          </a:p>
          <a:p>
            <a:endParaRPr dirty="0" lang="en-US" smtClean="0">
              <a:effectLst>
                <a:outerShdw algn="ctr" blurRad="50800" dir="5400000" dist="50800" rotWithShape="0">
                  <a:schemeClr val="bg1"/>
                </a:outerShdw>
              </a:effectLst>
              <a:uFillTx/>
              <a:latin typeface="+mj-lt"/>
            </a:endParaRPr>
          </a:p>
          <a:p>
            <a:pPr indent="0" marL="265176">
              <a:buNone/>
            </a:pP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grpId="0" id="5" nodeType="clickEffect" presetClass="entr" presetID="1"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childTnLst>
                                </p:cTn>
                              </p:par>
                            </p:childTnLst>
                          </p:cTn>
                        </p:par>
                      </p:childTnLst>
                    </p:cTn>
                  </p:par>
                  <p:par>
                    <p:cTn fill="hold" id="7">
                      <p:stCondLst>
                        <p:cond delay="indefinite"/>
                      </p:stCondLst>
                      <p:childTnLst>
                        <p:par>
                          <p:cTn fill="hold" id="8">
                            <p:stCondLst>
                              <p:cond delay="0"/>
                            </p:stCondLst>
                            <p:childTnLst>
                              <p:par>
                                <p:cTn fill="hold" grpId="0" id="9" nodeType="clickEffect" presetClass="entr" presetID="1" presetSubtype="0">
                                  <p:stCondLst>
                                    <p:cond delay="0"/>
                                  </p:stCondLst>
                                  <p:childTnLst>
                                    <p:set>
                                      <p:cBhvr>
                                        <p:cTn dur="1" fill="hold" id="10">
                                          <p:stCondLst>
                                            <p:cond delay="0"/>
                                          </p:stCondLst>
                                        </p:cTn>
                                        <p:tgtEl>
                                          <p:spTgt spid="3">
                                            <p:txEl>
                                              <p:pRg end="1" st="1"/>
                                            </p:txEl>
                                          </p:spTgt>
                                        </p:tgtEl>
                                        <p:attrNameLst>
                                          <p:attrName>style.visibility</p:attrName>
                                        </p:attrNameLst>
                                      </p:cBhvr>
                                      <p:to>
                                        <p:strVal val="visible"/>
                                      </p:to>
                                    </p:set>
                                  </p:childTnLst>
                                </p:cTn>
                              </p:par>
                            </p:childTnLst>
                          </p:cTn>
                        </p:par>
                      </p:childTnLst>
                    </p:cTn>
                  </p:par>
                  <p:par>
                    <p:cTn fill="hold" id="11">
                      <p:stCondLst>
                        <p:cond delay="indefinite"/>
                      </p:stCondLst>
                      <p:childTnLst>
                        <p:par>
                          <p:cTn fill="hold" id="12">
                            <p:stCondLst>
                              <p:cond delay="0"/>
                            </p:stCondLst>
                            <p:childTnLst>
                              <p:par>
                                <p:cTn fill="hold" grpId="0" id="13" nodeType="clickEffect" presetClass="entr" presetID="1" presetSubtype="0">
                                  <p:stCondLst>
                                    <p:cond delay="0"/>
                                  </p:stCondLst>
                                  <p:childTnLst>
                                    <p:set>
                                      <p:cBhvr>
                                        <p:cTn dur="1" fill="hold" id="14">
                                          <p:stCondLst>
                                            <p:cond delay="0"/>
                                          </p:stCondLst>
                                        </p:cTn>
                                        <p:tgtEl>
                                          <p:spTgt spid="3">
                                            <p:txEl>
                                              <p:pRg end="2" st="2"/>
                                            </p:txEl>
                                          </p:spTgt>
                                        </p:tgtEl>
                                        <p:attrNameLst>
                                          <p:attrName>style.visibility</p:attrName>
                                        </p:attrNameLst>
                                      </p:cBhvr>
                                      <p:to>
                                        <p:strVal val="visible"/>
                                      </p:to>
                                    </p:set>
                                  </p:childTnLst>
                                </p:cTn>
                              </p:par>
                            </p:childTnLst>
                          </p:cTn>
                        </p:par>
                      </p:childTnLst>
                    </p:cTn>
                  </p:par>
                  <p:par>
                    <p:cTn fill="hold" id="15">
                      <p:stCondLst>
                        <p:cond delay="indefinite"/>
                      </p:stCondLst>
                      <p:childTnLst>
                        <p:par>
                          <p:cTn fill="hold" id="16">
                            <p:stCondLst>
                              <p:cond delay="0"/>
                            </p:stCondLst>
                            <p:childTnLst>
                              <p:par>
                                <p:cTn fill="hold" grpId="0" id="17" nodeType="clickEffect" presetClass="entr" presetID="1" presetSubtype="0">
                                  <p:stCondLst>
                                    <p:cond delay="0"/>
                                  </p:stCondLst>
                                  <p:childTnLst>
                                    <p:set>
                                      <p:cBhvr>
                                        <p:cTn dur="1" fill="hold" id="18">
                                          <p:stCondLst>
                                            <p:cond delay="0"/>
                                          </p:stCondLst>
                                        </p:cTn>
                                        <p:tgtEl>
                                          <p:spTgt spid="3">
                                            <p:txEl>
                                              <p:pRg end="3" st="3"/>
                                            </p:txEl>
                                          </p:spTgt>
                                        </p:tgtEl>
                                        <p:attrNameLst>
                                          <p:attrName>style.visibility</p:attrName>
                                        </p:attrNameLst>
                                      </p:cBhvr>
                                      <p:to>
                                        <p:strVal val="visible"/>
                                      </p:to>
                                    </p:set>
                                  </p:childTnLst>
                                </p:cTn>
                              </p:par>
                            </p:childTnLst>
                          </p:cTn>
                        </p:par>
                      </p:childTnLst>
                    </p:cTn>
                  </p:par>
                  <p:par>
                    <p:cTn fill="hold" id="19">
                      <p:stCondLst>
                        <p:cond delay="indefinite"/>
                      </p:stCondLst>
                      <p:childTnLst>
                        <p:par>
                          <p:cTn fill="hold" id="20">
                            <p:stCondLst>
                              <p:cond delay="0"/>
                            </p:stCondLst>
                            <p:childTnLst>
                              <p:par>
                                <p:cTn fill="hold" grpId="0" id="21" nodeType="clickEffect" presetClass="entr" presetID="1" presetSubtype="0">
                                  <p:stCondLst>
                                    <p:cond delay="0"/>
                                  </p:stCondLst>
                                  <p:childTnLst>
                                    <p:set>
                                      <p:cBhvr>
                                        <p:cTn dur="1" fill="hold" id="22">
                                          <p:stCondLst>
                                            <p:cond delay="0"/>
                                          </p:stCondLst>
                                        </p:cTn>
                                        <p:tgtEl>
                                          <p:spTgt spid="3">
                                            <p:txEl>
                                              <p:pRg end="4" st="4"/>
                                            </p:txEl>
                                          </p:spTgt>
                                        </p:tgtEl>
                                        <p:attrNameLst>
                                          <p:attrName>style.visibility</p:attrName>
                                        </p:attrNameLst>
                                      </p:cBhvr>
                                      <p:to>
                                        <p:strVal val="visible"/>
                                      </p:to>
                                    </p:set>
                                  </p:childTnLst>
                                </p:cTn>
                              </p:par>
                            </p:childTnLst>
                          </p:cTn>
                        </p:par>
                      </p:childTnLst>
                    </p:cTn>
                  </p:par>
                  <p:par>
                    <p:cTn fill="hold" id="23">
                      <p:stCondLst>
                        <p:cond delay="indefinite"/>
                      </p:stCondLst>
                      <p:childTnLst>
                        <p:par>
                          <p:cTn fill="hold" id="24">
                            <p:stCondLst>
                              <p:cond delay="0"/>
                            </p:stCondLst>
                            <p:childTnLst>
                              <p:par>
                                <p:cTn fill="hold" grpId="0" id="25" nodeType="clickEffect" presetClass="entr" presetID="1" presetSubtype="0">
                                  <p:stCondLst>
                                    <p:cond delay="0"/>
                                  </p:stCondLst>
                                  <p:childTnLst>
                                    <p:set>
                                      <p:cBhvr>
                                        <p:cTn dur="1" fill="hold" id="26">
                                          <p:stCondLst>
                                            <p:cond delay="0"/>
                                          </p:stCondLst>
                                        </p:cTn>
                                        <p:tgtEl>
                                          <p:spTgt spid="3">
                                            <p:txEl>
                                              <p:pRg end="5" st="5"/>
                                            </p:txEl>
                                          </p:spTgt>
                                        </p:tgtEl>
                                        <p:attrNameLst>
                                          <p:attrName>style.visibility</p:attrName>
                                        </p:attrNameLst>
                                      </p:cBhvr>
                                      <p:to>
                                        <p:strVal val="visible"/>
                                      </p:to>
                                    </p:set>
                                  </p:childTnLst>
                                </p:cTn>
                              </p:par>
                            </p:childTnLst>
                          </p:cTn>
                        </p:par>
                      </p:childTnLst>
                    </p:cTn>
                  </p:par>
                </p:childTnLst>
              </p:cTn>
              <p:prevCondLst>
                <p:cond delay="0" evt="onPrev">
                  <p:tgtEl>
                    <p:sldTgt/>
                  </p:tgtEl>
                </p:cond>
              </p:prevCondLst>
              <p:nextCondLst>
                <p:cond delay="0" evt="onNext">
                  <p:tgtEl>
                    <p:sldTgt/>
                  </p:tgtEl>
                </p:cond>
              </p:nextCondLst>
            </p:seq>
          </p:childTnLst>
        </p:cTn>
      </p:par>
    </p:tnLst>
    <p:bldLst>
      <p:bldP advAuto="1073741824" build="p" grpId="0" spid="3" uiExpand="1"/>
    </p:bldLst>
  </p:timing>
</p:sld>
</file>

<file path=ppt/slides/slide3.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pic>
        <p:nvPicPr>
          <p:cNvPr xmlns:c="http://schemas.openxmlformats.org/drawingml/2006/chart" xmlns:pic="http://schemas.openxmlformats.org/drawingml/2006/picture" xmlns:dgm="http://schemas.openxmlformats.org/drawingml/2006/diagram" descr="C:\Users\rwilliams\Dropbox\Auditorium\Powerpoints\Service Announcements\Acts Logo for dark background.png" id="4" name="Picture 2"/>
          <p:cNvPicPr xmlns:c="http://schemas.openxmlformats.org/drawingml/2006/chart" xmlns:pic="http://schemas.openxmlformats.org/drawingml/2006/picture" xmlns:dgm="http://schemas.openxmlformats.org/drawingml/2006/diagram">
            <a:picLocks noChangeArrowheads="1" noChangeAspect="1"/>
          </p:cNvPicPr>
          <p:nvPr/>
        </p:nvPicPr>
        <p:blipFill xmlns:c="http://schemas.openxmlformats.org/drawingml/2006/chart" xmlns:pic="http://schemas.openxmlformats.org/drawingml/2006/picture" xmlns:dgm="http://schemas.openxmlformats.org/drawingml/2006/diagram">
          <a:blip r:embed="rId2" cstate="print"/>
          <a:srcRect/>
          <a:stretch>
            <a:fillRect/>
          </a:stretch>
        </p:blipFill>
        <p:spPr xmlns:c="http://schemas.openxmlformats.org/drawingml/2006/chart" xmlns:pic="http://schemas.openxmlformats.org/drawingml/2006/picture" xmlns:dgm="http://schemas.openxmlformats.org/drawingml/2006/diagram" bwMode="auto">
          <a:xfrm>
            <a:off x="5496755" y="4495801"/>
            <a:ext cx="3875845" cy="2691032"/>
          </a:xfrm>
          <a:prstGeom prst="rect">
            <a:avLst/>
          </a:prstGeom>
          <a:noFill/>
        </p:spPr>
      </p:pic>
      <p:sp>
        <p:nvSpPr>
          <p:cNvPr xmlns:c="http://schemas.openxmlformats.org/drawingml/2006/chart" xmlns:pic="http://schemas.openxmlformats.org/drawingml/2006/picture" xmlns:dgm="http://schemas.openxmlformats.org/drawingml/2006/diagram" id="7" name="Content Placeholder 4"/>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1295400" y="2057400"/>
            <a:ext cx="6629400" cy="1752600"/>
          </a:xfrm>
        </p:spPr>
        <p:txBody xmlns:c="http://schemas.openxmlformats.org/drawingml/2006/chart" xmlns:pic="http://schemas.openxmlformats.org/drawingml/2006/picture" xmlns:dgm="http://schemas.openxmlformats.org/drawingml/2006/diagram">
          <a:bodyPr>
            <a:noAutofit/>
          </a:bodyPr>
          <a:lstStyle/>
          <a:p>
            <a:pPr algn="ctr" indent="0" marL="0">
              <a:buNone/>
            </a:pPr>
            <a:r>
              <a:rPr b="1" dirty="0" lang="en-US" smtClean="0" sz="6600">
                <a:solidFill>
                  <a:schemeClr val="tx1"/>
                </a:solidFill>
                <a:effectLst>
                  <a:glow rad="63500">
                    <a:schemeClr val="bg2">
                      <a:lumMod val="90000"/>
                      <a:lumOff val="10000"/>
                    </a:schemeClr>
                  </a:glow>
                  <a:outerShdw algn="tl" blurRad="38100" dir="2700000" dist="63500">
                    <a:schemeClr val="bg1"/>
                  </a:outerShdw>
                </a:effectLst>
                <a:uFillTx/>
                <a:latin charset="0" pitchFamily="34" typeface="Calibri"/>
                <a:cs charset="0" pitchFamily="34" typeface="Calibri"/>
              </a:rPr>
              <a:t>Acts 1:1-11 </a:t>
            </a:r>
            <a:r>
              <a:rPr b="1" dirty="0" lang="en-US" smtClean="0">
                <a:solidFill>
                  <a:schemeClr val="tx1"/>
                </a:solidFill>
                <a:effectLst>
                  <a:glow rad="63500">
                    <a:schemeClr val="bg2">
                      <a:lumMod val="90000"/>
                      <a:lumOff val="10000"/>
                    </a:schemeClr>
                  </a:glow>
                  <a:outerShdw algn="tl" blurRad="38100" dir="2700000" dist="63500">
                    <a:schemeClr val="bg1"/>
                  </a:outerShdw>
                </a:effectLst>
                <a:uFillTx/>
                <a:latin charset="0" pitchFamily="34" typeface="Calibri"/>
                <a:cs charset="0" pitchFamily="34" typeface="Calibri"/>
              </a:rPr>
              <a:t>(NIV) </a:t>
            </a:r>
          </a:p>
          <a:p>
            <a:pPr algn="ctr" indent="0" marL="0">
              <a:buNone/>
            </a:pPr>
            <a:endParaRPr b="1" dirty="0" lang="en-US" sz="3600">
              <a:solidFill>
                <a:schemeClr val="tx1"/>
              </a:solidFill>
              <a:effectLst>
                <a:glow rad="63500">
                  <a:schemeClr val="accent1">
                    <a:satMod val="175000"/>
                    <a:alpha val="40000"/>
                  </a:schemeClr>
                </a:glow>
              </a:effectLst>
              <a:uFillTx/>
              <a:latin charset="0" pitchFamily="34" typeface="Calibri"/>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4.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Foundations For the Believer</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b="1" dirty="0" lang="en-US" smtClean="0">
                <a:effectLst>
                  <a:outerShdw algn="ctr" blurRad="50800" dir="5400000" dist="50800" rotWithShape="0">
                    <a:schemeClr val="bg1"/>
                  </a:outerShdw>
                </a:effectLst>
                <a:uFillTx/>
                <a:latin typeface="+mj-lt"/>
              </a:rPr>
              <a:t>Belief – Acts 1:1-3</a:t>
            </a: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0" st="0"/>
                                            </p:txEl>
                                          </p:spTgt>
                                        </p:tgtEl>
                                        <p:attrNameLst>
                                          <p:attrName>style.visibility</p:attrName>
                                        </p:attrNameLst>
                                      </p:cBhvr>
                                      <p:to>
                                        <p:strVal val="visible"/>
                                      </p:to>
                                    </p:set>
                                    <p:animEffect filter="fade" transition="in">
                                      <p:cBhvr>
                                        <p:cTn dur="500" id="7"/>
                                        <p:tgtEl>
                                          <p:spTgt spid="3">
                                            <p:txEl>
                                              <p:pRg end="0" st="0"/>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5.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381000" y="2362200"/>
            <a:ext cx="8229600" cy="1828800"/>
          </a:xfrm>
        </p:spPr>
        <p:txBody xmlns:c="http://schemas.openxmlformats.org/drawingml/2006/chart" xmlns:pic="http://schemas.openxmlformats.org/drawingml/2006/picture" xmlns:dgm="http://schemas.openxmlformats.org/drawingml/2006/diagram">
          <a:bodyPr>
            <a:normAutofit/>
          </a:bodyPr>
          <a:lstStyle/>
          <a:p>
            <a:pPr algn="ctr" indent="0" marL="137160">
              <a:buNone/>
            </a:pPr>
            <a:r>
              <a:rPr b="1" dirty="0" lang="en-US" smtClean="0" sz="4000">
                <a:effectLst>
                  <a:outerShdw algn="tl" blurRad="38100" dir="2700000" dist="38100">
                    <a:srgbClr val="000000">
                      <a:alpha val="43137"/>
                    </a:srgbClr>
                  </a:outerShdw>
                </a:effectLst>
                <a:uFillTx/>
                <a:latin typeface="+mj-lt"/>
              </a:rPr>
              <a:t>Your faith will never advance </a:t>
            </a:r>
          </a:p>
          <a:p>
            <a:pPr algn="ctr" indent="0" marL="137160">
              <a:buNone/>
            </a:pPr>
            <a:r>
              <a:rPr b="1" dirty="0" lang="en-US" smtClean="0" sz="4000">
                <a:effectLst>
                  <a:outerShdw algn="tl" blurRad="38100" dir="2700000" dist="38100">
                    <a:srgbClr val="000000">
                      <a:alpha val="43137"/>
                    </a:srgbClr>
                  </a:outerShdw>
                </a:effectLst>
                <a:uFillTx/>
                <a:latin typeface="+mj-lt"/>
              </a:rPr>
              <a:t>beyond your belief.</a:t>
            </a:r>
            <a:endParaRPr b="1" dirty="0" lang="en-US" sz="4000">
              <a:effectLst>
                <a:outerShdw algn="tl" blurRad="38100" dir="2700000" dist="38100">
                  <a:srgbClr val="000000">
                    <a:alpha val="43137"/>
                  </a:srgbClr>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6.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Foundations For the Believer</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Belief – Acts 1:1-3</a:t>
            </a:r>
          </a:p>
          <a:p>
            <a:pPr>
              <a:buFont charset="0" pitchFamily="49" typeface="Courier New"/>
              <a:buChar char="o"/>
            </a:pPr>
            <a:r>
              <a:rPr b="1" dirty="0" lang="en-US" smtClean="0">
                <a:effectLst>
                  <a:outerShdw algn="ctr" blurRad="50800" dir="5400000" dist="50800" rotWithShape="0">
                    <a:schemeClr val="bg1"/>
                  </a:outerShdw>
                </a:effectLst>
                <a:uFillTx/>
                <a:latin typeface="+mj-lt"/>
              </a:rPr>
              <a:t>Power – Acts 1:4-7</a:t>
            </a:r>
          </a:p>
          <a:p>
            <a:pPr indent="0" marL="265176">
              <a:buNone/>
            </a:pP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1" st="1"/>
                                            </p:txEl>
                                          </p:spTgt>
                                        </p:tgtEl>
                                        <p:attrNameLst>
                                          <p:attrName>style.visibility</p:attrName>
                                        </p:attrNameLst>
                                      </p:cBhvr>
                                      <p:to>
                                        <p:strVal val="visible"/>
                                      </p:to>
                                    </p:set>
                                    <p:animEffect filter="fade" transition="in">
                                      <p:cBhvr>
                                        <p:cTn dur="500" id="7"/>
                                        <p:tgtEl>
                                          <p:spTgt spid="3">
                                            <p:txEl>
                                              <p:pRg end="1" st="1"/>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7.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2 Corinthians 3:17-18</a:t>
            </a:r>
            <a:endParaRPr dirty="0" lang="en-US" sz="2000">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indent="0" marL="137160">
              <a:buNone/>
            </a:pPr>
            <a:r>
              <a:rPr b="1" dirty="0" lang="en-US">
                <a:uFillTx/>
                <a:latin typeface="+mj-lt"/>
              </a:rPr>
              <a:t>Now the Lord is the Spirit, and where the Spirit of the Lord is, there is freedom. And we all, who with unveiled faces contemplate the Lord’s glory, are being transformed into his image with ever-increasing glory, which comes from the Lord, who is the Spirit. (2 Corinthians 3:17, 18 NIV)</a:t>
            </a:r>
          </a:p>
          <a:p>
            <a:pPr indent="0" marL="137160">
              <a:buNone/>
            </a:pPr>
            <a:endParaRPr b="1" dirty="0" lang="en-US">
              <a:uFillTx/>
              <a:latin typeface="+mj-lt"/>
              <a:cs charset="-79" pitchFamily="2" typeface="Aharoni"/>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slides/slide8.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Foundations For the Believer</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Belief – Acts 1:1-3</a:t>
            </a:r>
          </a:p>
          <a:p>
            <a:pPr>
              <a:buFont charset="0" pitchFamily="49" typeface="Courier New"/>
              <a:buChar char="o"/>
            </a:pPr>
            <a:r>
              <a:rPr b="1" dirty="0" lang="en-US" smtClean="0">
                <a:solidFill>
                  <a:schemeClr val="tx1">
                    <a:lumMod val="85000"/>
                  </a:schemeClr>
                </a:solidFill>
                <a:effectLst>
                  <a:outerShdw algn="ctr" blurRad="50800" dir="5400000" dist="50800" rotWithShape="0">
                    <a:schemeClr val="bg1"/>
                  </a:outerShdw>
                </a:effectLst>
                <a:uFillTx/>
                <a:latin typeface="+mj-lt"/>
              </a:rPr>
              <a:t>Power – Acts 1:4-7</a:t>
            </a:r>
          </a:p>
          <a:p>
            <a:pPr>
              <a:buFont charset="0" pitchFamily="49" typeface="Courier New"/>
              <a:buChar char="o"/>
            </a:pPr>
            <a:r>
              <a:rPr b="1" dirty="0" lang="en-US" smtClean="0">
                <a:effectLst>
                  <a:outerShdw algn="ctr" blurRad="50800" dir="5400000" dist="50800" rotWithShape="0">
                    <a:schemeClr val="bg1"/>
                  </a:outerShdw>
                </a:effectLst>
                <a:uFillTx/>
                <a:latin typeface="+mj-lt"/>
              </a:rPr>
              <a:t>Action – Acts 1:7-8</a:t>
            </a:r>
            <a:r>
              <a:rPr dirty="0" lang="en-US">
                <a:effectLst>
                  <a:outerShdw algn="ctr" blurRad="50800" dir="5400000" dist="50800" rotWithShape="0">
                    <a:schemeClr val="bg1"/>
                  </a:outerShdw>
                </a:effectLst>
                <a:uFillTx/>
                <a:latin typeface="+mj-lt"/>
              </a:rPr>
              <a:t>	</a:t>
            </a:r>
            <a:endParaRPr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childTnLst>
            <p:seq concurrent="1" nextAc="seek">
              <p:cTn dur="indefinite" id="2" nodeType="mainSeq">
                <p:childTnLst>
                  <p:par>
                    <p:cTn fill="hold" id="3">
                      <p:stCondLst>
                        <p:cond delay="indefinite"/>
                      </p:stCondLst>
                      <p:childTnLst>
                        <p:par>
                          <p:cTn fill="hold" id="4">
                            <p:stCondLst>
                              <p:cond delay="0"/>
                            </p:stCondLst>
                            <p:childTnLst>
                              <p:par>
                                <p:cTn fill="hold" id="5" nodeType="clickEffect" presetClass="entr" presetID="10" presetSubtype="0">
                                  <p:stCondLst>
                                    <p:cond delay="0"/>
                                  </p:stCondLst>
                                  <p:childTnLst>
                                    <p:set>
                                      <p:cBhvr>
                                        <p:cTn dur="1" fill="hold" id="6">
                                          <p:stCondLst>
                                            <p:cond delay="0"/>
                                          </p:stCondLst>
                                        </p:cTn>
                                        <p:tgtEl>
                                          <p:spTgt spid="3">
                                            <p:txEl>
                                              <p:pRg end="2" st="2"/>
                                            </p:txEl>
                                          </p:spTgt>
                                        </p:tgtEl>
                                        <p:attrNameLst>
                                          <p:attrName>style.visibility</p:attrName>
                                        </p:attrNameLst>
                                      </p:cBhvr>
                                      <p:to>
                                        <p:strVal val="visible"/>
                                      </p:to>
                                    </p:set>
                                    <p:animEffect filter="fade" transition="in">
                                      <p:cBhvr>
                                        <p:cTn dur="500" id="7"/>
                                        <p:tgtEl>
                                          <p:spTgt spid="3">
                                            <p:txEl>
                                              <p:pRg end="2" st="2"/>
                                            </p:txEl>
                                          </p:spTgt>
                                        </p:tgtEl>
                                      </p:cBhvr>
                                    </p:animEffect>
                                  </p:childTnLst>
                                </p:cTn>
                              </p:par>
                            </p:childTnLst>
                          </p:cTn>
                        </p:par>
                      </p:childTnLst>
                    </p:cTn>
                  </p:par>
                </p:childTnLst>
              </p:cTn>
              <p:prevCondLst>
                <p:cond delay="0" evt="onPrev">
                  <p:tgtEl>
                    <p:sldTgt/>
                  </p:tgtEl>
                </p:cond>
              </p:prevCondLst>
              <p:nextCondLst>
                <p:cond delay="0" evt="onNext">
                  <p:tgtEl>
                    <p:sldTgt/>
                  </p:tgtEl>
                </p:cond>
              </p:nextCondLst>
            </p:seq>
          </p:childTnLst>
        </p:cTn>
      </p:par>
    </p:tnLst>
  </p:timing>
</p:sld>
</file>

<file path=ppt/slides/slide9.xml><?xml version="1.0" encoding="utf-8"?>
<p:sld xmlns:a="http://schemas.openxmlformats.org/drawingml/2006/main" xmlns:p="http://schemas.openxmlformats.org/presentationml/2006/main" xmlns:s="http://schemas.openxmlformats.org/officeDocument/2006/sharedTypes" xmlns:r="http://schemas.openxmlformats.org/officeDocument/2006/relationships">
  <p:cSld>
    <p:spTree>
      <p:nvGrpSpPr>
        <p:cNvPr xmlns:c="http://schemas.openxmlformats.org/drawingml/2006/chart" xmlns:pic="http://schemas.openxmlformats.org/drawingml/2006/picture" xmlns:dgm="http://schemas.openxmlformats.org/drawingml/2006/diagram" id="1" name=""/>
        <p:cNvGrpSpPr xmlns:c="http://schemas.openxmlformats.org/drawingml/2006/chart" xmlns:pic="http://schemas.openxmlformats.org/drawingml/2006/picture" xmlns:dgm="http://schemas.openxmlformats.org/drawingml/2006/diagram"/>
        <p:nvPr/>
      </p:nvGrpSpPr>
      <p:grpSpPr xmlns:c="http://schemas.openxmlformats.org/drawingml/2006/chart" xmlns:pic="http://schemas.openxmlformats.org/drawingml/2006/picture" xmlns:dgm="http://schemas.openxmlformats.org/drawingml/2006/diagram">
        <a:xfrm>
          <a:off x="0" y="0"/>
          <a:ext cx="0" cy="0"/>
          <a:chOff x="0" y="0"/>
          <a:chExt cx="0" cy="0"/>
        </a:xfrm>
      </p:grpSpPr>
      <p:sp>
        <p:nvSpPr>
          <p:cNvPr xmlns:c="http://schemas.openxmlformats.org/drawingml/2006/chart" xmlns:pic="http://schemas.openxmlformats.org/drawingml/2006/picture" xmlns:dgm="http://schemas.openxmlformats.org/drawingml/2006/diagram" id="2" name="Title 1"/>
          <p:cNvSpPr xmlns:c="http://schemas.openxmlformats.org/drawingml/2006/chart" xmlns:pic="http://schemas.openxmlformats.org/drawingml/2006/picture" xmlns:dgm="http://schemas.openxmlformats.org/drawingml/2006/diagram">
            <a:spLocks noGrp="1"/>
          </p:cNvSpPr>
          <p:nvPr>
            <p:ph type="title"/>
          </p:nvPr>
        </p:nvSpPr>
        <p:spPr xmlns:c="http://schemas.openxmlformats.org/drawingml/2006/chart" xmlns:pic="http://schemas.openxmlformats.org/drawingml/2006/picture" xmlns:dgm="http://schemas.openxmlformats.org/drawingml/2006/diagram"/>
        <p:txBody xmlns:c="http://schemas.openxmlformats.org/drawingml/2006/chart" xmlns:pic="http://schemas.openxmlformats.org/drawingml/2006/picture" xmlns:dgm="http://schemas.openxmlformats.org/drawingml/2006/diagram">
          <a:bodyPr/>
          <a:lstStyle/>
          <a:p>
            <a:r>
              <a:rPr dirty="0" lang="en-US" smtClean="0">
                <a:uFillTx/>
              </a:rPr>
              <a:t>Romans 10:14</a:t>
            </a:r>
            <a:endParaRPr dirty="0" lang="en-US">
              <a:uFillTx/>
            </a:endParaRPr>
          </a:p>
        </p:txBody>
      </p:sp>
      <p:sp>
        <p:nvSpPr>
          <p:cNvPr xmlns:c="http://schemas.openxmlformats.org/drawingml/2006/chart" xmlns:pic="http://schemas.openxmlformats.org/drawingml/2006/picture" xmlns:dgm="http://schemas.openxmlformats.org/drawingml/2006/diagram" id="3" name="Content Placeholder 2"/>
          <p:cNvSpPr xmlns:c="http://schemas.openxmlformats.org/drawingml/2006/chart" xmlns:pic="http://schemas.openxmlformats.org/drawingml/2006/picture" xmlns:dgm="http://schemas.openxmlformats.org/drawingml/2006/diagram">
            <a:spLocks noGrp="1"/>
          </p:cNvSpPr>
          <p:nvPr>
            <p:ph idx="1"/>
          </p:nvPr>
        </p:nvSpPr>
        <p:spPr xmlns:c="http://schemas.openxmlformats.org/drawingml/2006/chart" xmlns:pic="http://schemas.openxmlformats.org/drawingml/2006/picture" xmlns:dgm="http://schemas.openxmlformats.org/drawingml/2006/diagram">
          <a:xfrm>
            <a:off x="228600" y="1295400"/>
            <a:ext cx="8763000" cy="5257800"/>
          </a:xfrm>
        </p:spPr>
        <p:txBody xmlns:c="http://schemas.openxmlformats.org/drawingml/2006/chart" xmlns:pic="http://schemas.openxmlformats.org/drawingml/2006/picture" xmlns:dgm="http://schemas.openxmlformats.org/drawingml/2006/diagram">
          <a:bodyPr>
            <a:normAutofit/>
          </a:bodyPr>
          <a:lstStyle/>
          <a:p>
            <a:pPr indent="0" marL="265176">
              <a:buNone/>
            </a:pPr>
            <a:r>
              <a:rPr b="1" baseline="30000" dirty="0" lang="en-US">
                <a:uFillTx/>
                <a:latin typeface="+mj-lt"/>
              </a:rPr>
              <a:t>14 </a:t>
            </a:r>
            <a:r>
              <a:rPr b="1" dirty="0" lang="en-US">
                <a:uFillTx/>
                <a:latin typeface="+mj-lt"/>
              </a:rPr>
              <a:t>How, then, can they call on the one they have not believed in? And how can they believe in the one of whom they have not heard? And how can they hear without someone preaching to them? </a:t>
            </a:r>
            <a:r>
              <a:rPr b="1" baseline="30000" dirty="0" lang="en-US">
                <a:uFillTx/>
                <a:latin typeface="+mj-lt"/>
              </a:rPr>
              <a:t>15 </a:t>
            </a:r>
            <a:r>
              <a:rPr b="1" dirty="0" lang="en-US">
                <a:uFillTx/>
                <a:latin typeface="+mj-lt"/>
              </a:rPr>
              <a:t>And how can they preach unless they are sent? As it is written, “How beautiful are the feet of those who bring good news</a:t>
            </a:r>
            <a:r>
              <a:rPr b="1" dirty="0" lang="en-US" smtClean="0">
                <a:uFillTx/>
                <a:latin typeface="+mj-lt"/>
              </a:rPr>
              <a:t>!”</a:t>
            </a:r>
            <a:endParaRPr b="1" dirty="0" lang="en-US" smtClean="0">
              <a:effectLst>
                <a:outerShdw algn="ctr" blurRad="50800" dir="5400000" dist="50800" rotWithShape="0">
                  <a:schemeClr val="bg1"/>
                </a:outerShdw>
              </a:effectLst>
              <a:uFillTx/>
              <a:latin typeface="+mj-lt"/>
            </a:endParaRPr>
          </a:p>
        </p:txBody>
      </p:sp>
    </p:spTree>
  </p:cSld>
  <p:clrMapOvr xmlns:c="http://schemas.openxmlformats.org/drawingml/2006/chart" xmlns:pic="http://schemas.openxmlformats.org/drawingml/2006/picture" xmlns:dgm="http://schemas.openxmlformats.org/drawingml/2006/diagram">
    <a:masterClrMapping/>
  </p:clrMapOvr>
  <p:timing>
    <p:tnLst>
      <p:par>
        <p:cTn dur="indefinite" id="1" nodeType="tmRoot" restart="never"/>
      </p:par>
    </p:tnLst>
  </p:timing>
</p:sld>
</file>

<file path=ppt/theme/_rels/theme1.xml.rels><?xml version="1.0" standalone="yes" ?><Relationships xmlns="http://schemas.openxmlformats.org/package/2006/relationships"><Relationship Id="rId1" Target="../media/image1.jpeg" Type="http://schemas.openxmlformats.org/officeDocument/2006/relationships/image"></Relationship></Relationships>
</file>

<file path=ppt/theme/theme1.xml><?xml version="1.0" encoding="utf-8"?>
<a:theme xmlns:a="http://schemas.openxmlformats.org/drawingml/2006/main" xmlns:c="http://schemas.openxmlformats.org/drawingml/2006/chart" xmlns:pic="http://schemas.openxmlformats.org/drawingml/2006/picture" xmlns:dgm="http://schemas.openxmlformats.org/drawingml/2006/diagram" xmlns:p="http://schemas.openxmlformats.org/presentationml/2006/main" xmlns:s="http://schemas.openxmlformats.org/officeDocument/2006/sharedTypes" xmlns:r="http://schemas.openxmlformats.org/officeDocument/2006/relationships" name="Apex">
  <a:themeElements>
    <a:clrScheme name="Apex">
      <a:dk1>
        <a:srgbClr val="000000"/>
      </a:dk1>
      <a:lt1>
        <a:srgbClr val="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b="115000" l="-15000" r="115000" t="-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algn="ctr" cap="flat" cmpd="sng" w="9525">
          <a:solidFill>
            <a:schemeClr val="phClr">
              <a:shade val="48000"/>
              <a:satMod val="110000"/>
            </a:schemeClr>
          </a:solidFill>
          <a:prstDash val="solid"/>
        </a:ln>
        <a:ln algn="ctr" cap="flat" cmpd="sng" w="25400">
          <a:solidFill>
            <a:schemeClr val="phClr"/>
          </a:solidFill>
          <a:prstDash val="solid"/>
        </a:ln>
        <a:ln algn="ctr" cap="flat" cmpd="sng" w="38100">
          <a:solidFill>
            <a:schemeClr val="phClr"/>
          </a:solidFill>
          <a:prstDash val="solid"/>
        </a:ln>
      </a:lnStyleLst>
      <a:effectStyleLst>
        <a:effectStyle>
          <a:effectLst>
            <a:outerShdw algn="tl" blurRad="130000" dir="2700000" dist="101600" rotWithShape="0">
              <a:srgbClr val="000000">
                <a:alpha val="35000"/>
              </a:srgbClr>
            </a:outerShdw>
          </a:effectLst>
        </a:effectStyle>
        <a:effectStyle>
          <a:effectLst>
            <a:outerShdw blurRad="190500" dir="2700000" dist="228600" rotWithShape="0" sy="90000">
              <a:srgbClr val="000000">
                <a:alpha val="25500"/>
              </a:srgbClr>
            </a:outerShdw>
          </a:effectLst>
        </a:effectStyle>
        <a:effectStyle>
          <a:effectLst>
            <a:outerShdw blurRad="190500" dir="2700000" dist="228600" rotWithShape="0" sy="90000">
              <a:srgbClr val="000000">
                <a:alpha val="25500"/>
              </a:srgbClr>
            </a:outerShdw>
          </a:effectLst>
          <a:scene3d>
            <a:camera fov="0" prst="orthographicFront">
              <a:rot lat="0" lon="0" rev="0"/>
            </a:camera>
            <a:lightRig dir="tl" rig="soft">
              <a:rot lat="0" lon="0" rev="20100000"/>
            </a:lightRig>
          </a:scene3d>
          <a:sp3d>
            <a:bevelT h="50800" w="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b="100000" r="100000"/>
          </a:path>
        </a:gradFill>
        <a:blipFill>
          <a:blip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3684</TotalTime>
  <Words>378</Words>
  <Application>Microsoft Office PowerPoint</Application>
  <PresentationFormat>On-screen Show (4:3)</PresentationFormat>
  <Paragraphs>41</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Apex</vt:lpstr>
      <vt:lpstr>PowerPoint Presentation</vt:lpstr>
      <vt:lpstr>Division of Acts</vt:lpstr>
      <vt:lpstr>PowerPoint Presentation</vt:lpstr>
      <vt:lpstr>Foundations For the Believer</vt:lpstr>
      <vt:lpstr>PowerPoint Presentation</vt:lpstr>
      <vt:lpstr>Foundations For the Believer</vt:lpstr>
      <vt:lpstr>Romans 10:14 (NKJV)</vt:lpstr>
      <vt:lpstr>Foundations For the Believer</vt:lpstr>
      <vt:lpstr>Romans 10:14</vt:lpstr>
      <vt:lpstr>PowerPoint Presentation</vt:lpstr>
      <vt:lpstr>Foundations For the Believer</vt:lpstr>
      <vt:lpstr>I Peter 1:3-5</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rwilliams</dc:creator>
  <cp:lastModifiedBy>Scott Wiens</cp:lastModifiedBy>
  <cp:revision>40</cp:revision>
  <dcterms:created xsi:type="dcterms:W3CDTF">2013-07-20T18:22:16Z</dcterms:created>
  <dcterms:modified xsi:type="dcterms:W3CDTF">2013-08-04T11:34:08Z</dcterms:modified>
</cp:coreProperties>
</file>