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9" r:id="rId3"/>
    <p:sldId id="270" r:id="rId4"/>
    <p:sldId id="257" r:id="rId5"/>
    <p:sldId id="271" r:id="rId6"/>
    <p:sldId id="272" r:id="rId7"/>
    <p:sldId id="275" r:id="rId8"/>
    <p:sldId id="273" r:id="rId9"/>
    <p:sldId id="274" r:id="rId10"/>
    <p:sldId id="276" r:id="rId11"/>
    <p:sldId id="277" r:id="rId12"/>
    <p:sldId id="278" r:id="rId13"/>
    <p:sldId id="279" r:id="rId14"/>
    <p:sldId id="281" r:id="rId15"/>
    <p:sldId id="28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802A"/>
    <a:srgbClr val="FE6C06"/>
    <a:srgbClr val="C364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78" y="-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5007-7D96-4AFE-999C-1C9AA72C3387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12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5007-7D96-4AFE-999C-1C9AA72C3387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576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5007-7D96-4AFE-999C-1C9AA72C3387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276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5007-7D96-4AFE-999C-1C9AA72C3387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9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5007-7D96-4AFE-999C-1C9AA72C3387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31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5007-7D96-4AFE-999C-1C9AA72C3387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71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5007-7D96-4AFE-999C-1C9AA72C3387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24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5007-7D96-4AFE-999C-1C9AA72C3387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00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5007-7D96-4AFE-999C-1C9AA72C3387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6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5007-7D96-4AFE-999C-1C9AA72C3387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1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5007-7D96-4AFE-999C-1C9AA72C3387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4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4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C5007-7D96-4AFE-999C-1C9AA72C3387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199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392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You might be a </a:t>
            </a: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/>
            </a:r>
            <a:b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</a:b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People-Pleaser </a:t>
            </a:r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if…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486400"/>
          </a:xfrm>
        </p:spPr>
        <p:txBody>
          <a:bodyPr>
            <a:normAutofit/>
          </a:bodyPr>
          <a:lstStyle/>
          <a:p>
            <a:pPr marL="0" indent="0">
              <a:lnSpc>
                <a:spcPct val="85000"/>
              </a:lnSpc>
              <a:spcBef>
                <a:spcPts val="1200"/>
              </a:spcBef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easily manipulated</a:t>
            </a:r>
          </a:p>
          <a:p>
            <a:pPr marL="0" indent="0">
              <a:lnSpc>
                <a:spcPct val="85000"/>
              </a:lnSpc>
              <a:spcBef>
                <a:spcPts val="1200"/>
              </a:spcBef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that others have expectations for you and that you must live up to them</a:t>
            </a:r>
          </a:p>
          <a:p>
            <a:pPr marL="0" indent="0">
              <a:lnSpc>
                <a:spcPct val="85000"/>
              </a:lnSpc>
              <a:spcBef>
                <a:spcPts val="1200"/>
              </a:spcBef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easily embarrassed</a:t>
            </a:r>
          </a:p>
          <a:p>
            <a:pPr marL="0" indent="0">
              <a:lnSpc>
                <a:spcPct val="85000"/>
              </a:lnSpc>
              <a:spcBef>
                <a:spcPts val="1200"/>
              </a:spcBef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serve in order to be seen and recognized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endParaRPr lang="en-US" sz="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-19050" y="12192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9218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You might be a </a:t>
            </a: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/>
            </a:r>
            <a:b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</a:b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People-Pleaser </a:t>
            </a:r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if…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486400"/>
          </a:xfrm>
        </p:spPr>
        <p:txBody>
          <a:bodyPr>
            <a:normAutofit/>
          </a:bodyPr>
          <a:lstStyle/>
          <a:p>
            <a:pPr marL="0" indent="0">
              <a:lnSpc>
                <a:spcPct val="85000"/>
              </a:lnSpc>
              <a:spcBef>
                <a:spcPts val="1200"/>
              </a:spcBef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 in order to make yourself look better before others</a:t>
            </a:r>
          </a:p>
          <a:p>
            <a:pPr marL="0" indent="0">
              <a:lnSpc>
                <a:spcPct val="85000"/>
              </a:lnSpc>
              <a:spcBef>
                <a:spcPts val="1200"/>
              </a:spcBef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overly concerned with your appearance</a:t>
            </a:r>
          </a:p>
          <a:p>
            <a:pPr marL="0" indent="0">
              <a:lnSpc>
                <a:spcPct val="85000"/>
              </a:lnSpc>
              <a:spcBef>
                <a:spcPts val="1200"/>
              </a:spcBef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compliments for the sole purpose of having them reciprocated</a:t>
            </a:r>
          </a:p>
          <a:p>
            <a:pPr marL="0" indent="0">
              <a:lnSpc>
                <a:spcPct val="85000"/>
              </a:lnSpc>
              <a:spcBef>
                <a:spcPts val="1200"/>
              </a:spcBef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a hard time being free in worship 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endParaRPr lang="en-US" sz="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-19050" y="12192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86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Overcoming the </a:t>
            </a:r>
            <a:b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</a:b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Fear of Man:</a:t>
            </a:r>
            <a:endParaRPr lang="en-US" sz="4500" dirty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tham Light" pitchFamily="50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486400"/>
          </a:xfrm>
        </p:spPr>
        <p:txBody>
          <a:bodyPr>
            <a:normAutofit/>
          </a:bodyPr>
          <a:lstStyle/>
          <a:p>
            <a:pPr marL="0" indent="0">
              <a:lnSpc>
                <a:spcPct val="85000"/>
              </a:lnSpc>
              <a:spcBef>
                <a:spcPts val="1800"/>
              </a:spcBef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CONFESS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 as SIN</a:t>
            </a:r>
          </a:p>
          <a:p>
            <a:pPr marL="0" indent="0">
              <a:lnSpc>
                <a:spcPct val="85000"/>
              </a:lnSpc>
              <a:spcBef>
                <a:spcPts val="1800"/>
              </a:spcBef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REPENT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(Turn from… Turn to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…)</a:t>
            </a:r>
          </a:p>
          <a:p>
            <a:pPr marL="0" indent="0">
              <a:lnSpc>
                <a:spcPct val="85000"/>
              </a:lnSpc>
              <a:spcBef>
                <a:spcPts val="1800"/>
              </a:spcBef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Put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</a:t>
            </a:r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</a:p>
          <a:p>
            <a:pPr marL="0" indent="0">
              <a:lnSpc>
                <a:spcPct val="85000"/>
              </a:lnSpc>
              <a:spcBef>
                <a:spcPts val="1800"/>
              </a:spcBef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find yourself DESIRING people’s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approval</a:t>
            </a:r>
          </a:p>
          <a:p>
            <a:pPr marL="0" indent="0">
              <a:lnSpc>
                <a:spcPct val="85000"/>
              </a:lnSpc>
              <a:spcBef>
                <a:spcPts val="1800"/>
              </a:spcBef>
              <a:buNone/>
            </a:pPr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</a:t>
            </a:r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ANONYMOUSLY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a season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endParaRPr lang="en-US" sz="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-19050" y="12192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45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Overcoming the </a:t>
            </a:r>
            <a:b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</a:b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Fear of Man:</a:t>
            </a:r>
            <a:endParaRPr lang="en-US" sz="4500" dirty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tham Light" pitchFamily="50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486400"/>
          </a:xfrm>
        </p:spPr>
        <p:txBody>
          <a:bodyPr>
            <a:normAutofit/>
          </a:bodyPr>
          <a:lstStyle/>
          <a:p>
            <a:pPr marL="0" indent="0">
              <a:lnSpc>
                <a:spcPct val="85000"/>
              </a:lnSpc>
              <a:spcBef>
                <a:spcPts val="1800"/>
              </a:spcBef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</a:t>
            </a:r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MOTIVATION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be honest with yourself</a:t>
            </a:r>
          </a:p>
          <a:p>
            <a:pPr marL="0" indent="0">
              <a:lnSpc>
                <a:spcPct val="85000"/>
              </a:lnSpc>
              <a:spcBef>
                <a:spcPts val="1800"/>
              </a:spcBef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</a:t>
            </a:r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be BIGGER to you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 people are </a:t>
            </a:r>
          </a:p>
          <a:p>
            <a:pPr marL="0" indent="0">
              <a:lnSpc>
                <a:spcPct val="85000"/>
              </a:lnSpc>
              <a:spcBef>
                <a:spcPts val="1800"/>
              </a:spcBef>
              <a:buNone/>
            </a:pPr>
            <a:r>
              <a:rPr lang="en-US" sz="45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</a:t>
            </a:r>
            <a:r>
              <a:rPr lang="en-US" sz="4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118:6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(NKJV)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 is on my side; I will not fear. What can man do to me?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endParaRPr lang="en-US" sz="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-19050" y="12192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7387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Galatians </a:t>
            </a: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1:10</a:t>
            </a:r>
            <a:endParaRPr lang="en-US" sz="4500" dirty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tham Light" pitchFamily="50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059363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5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 </a:t>
            </a:r>
            <a:r>
              <a:rPr lang="en-US" sz="5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now trying to win the approval of men, or of God? Or am I trying to please men? If I were still trying to please men, I would not be a servant of Christ.</a:t>
            </a:r>
            <a:endParaRPr lang="en-US" sz="5500" dirty="0" smtClean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0" y="7620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277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040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6934200" cy="1752600"/>
          </a:xfrm>
        </p:spPr>
        <p:txBody>
          <a:bodyPr/>
          <a:lstStyle/>
          <a:p>
            <a:pPr algn="l">
              <a:lnSpc>
                <a:spcPct val="9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Week 2</a:t>
            </a:r>
          </a:p>
          <a:p>
            <a:pPr algn="l">
              <a:lnSpc>
                <a:spcPct val="9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Freedom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 Being a People-Pleaser</a:t>
            </a:r>
          </a:p>
          <a:p>
            <a:pPr algn="l">
              <a:lnSpc>
                <a:spcPct val="9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(Galatians 1:10-24)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23" y="1629346"/>
            <a:ext cx="8163653" cy="198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901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Galatians </a:t>
            </a: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1:10-24</a:t>
            </a:r>
            <a:endParaRPr lang="en-US" sz="4500" dirty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tham Light" pitchFamily="50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13556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summary, Paul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argued… 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Clr>
                <a:srgbClr val="FE802A"/>
              </a:buClr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his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biggest claim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importance was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he once was a sinner but now was saved</a:t>
            </a:r>
          </a:p>
          <a:p>
            <a:pPr marL="0" indent="0">
              <a:lnSpc>
                <a:spcPct val="90000"/>
              </a:lnSpc>
              <a:spcBef>
                <a:spcPts val="800"/>
              </a:spcBef>
              <a:buClr>
                <a:srgbClr val="FE802A"/>
              </a:buClr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his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authority came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his submission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and he had none on his own </a:t>
            </a:r>
          </a:p>
          <a:p>
            <a:pPr marL="0" indent="0">
              <a:lnSpc>
                <a:spcPct val="90000"/>
              </a:lnSpc>
              <a:spcBef>
                <a:spcPts val="800"/>
              </a:spcBef>
              <a:buClr>
                <a:srgbClr val="FE802A"/>
              </a:buClr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his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reliance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on God’s approval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0" y="7620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32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Galatians </a:t>
            </a: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1:10</a:t>
            </a:r>
            <a:endParaRPr lang="en-US" sz="4500" dirty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tham Light" pitchFamily="50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059363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5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 </a:t>
            </a:r>
            <a:r>
              <a:rPr lang="en-US" sz="5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now trying to win the approval of men, or of God? Or am I trying to please men? If I were still trying to please men, I would not be a servant of Christ.</a:t>
            </a:r>
            <a:endParaRPr lang="en-US" sz="5500" dirty="0" smtClean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0" y="7620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831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Galatians 1:10</a:t>
            </a:r>
            <a:endParaRPr lang="en-US" sz="4500" dirty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tham Light" pitchFamily="50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05936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Why ask those questions about winning approval? </a:t>
            </a:r>
          </a:p>
          <a:p>
            <a:pPr marL="0" indent="0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 Pleasing men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in opposition to being a </a:t>
            </a: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servant of Christ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ine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 between being approved by others and having such approval as our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motivation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0" y="7620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6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Fear of Man</a:t>
            </a:r>
            <a:endParaRPr lang="en-US" sz="4500" dirty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tham Light" pitchFamily="50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4102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29:25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(NKJV)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fear of man </a:t>
            </a:r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brings a snare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but whoever </a:t>
            </a:r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trusts in the Lord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shall be safe.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</a:t>
            </a:r>
            <a:r>
              <a:rPr lang="en-US" sz="4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29:25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(MSG)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fear of human opinion </a:t>
            </a:r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disables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trusting in God protects you from that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0" y="7620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169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Fear of Man</a:t>
            </a:r>
            <a:endParaRPr lang="en-US" sz="4500" dirty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tham Light" pitchFamily="50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4102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need to be accepted: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must have the approval of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certain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people (or everybody) in order to feel good about myself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0" indent="0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be judged and/or accepted by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others based on my performance.”</a:t>
            </a:r>
            <a:endParaRPr lang="en-US" sz="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0" y="7620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340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You might be a </a:t>
            </a: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/>
            </a:r>
            <a:b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</a:b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People-Pleaser </a:t>
            </a:r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if…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322278"/>
          </a:xfrm>
        </p:spPr>
        <p:txBody>
          <a:bodyPr>
            <a:normAutofit/>
          </a:bodyPr>
          <a:lstStyle/>
          <a:p>
            <a:pPr marL="0" indent="0">
              <a:lnSpc>
                <a:spcPct val="85000"/>
              </a:lnSpc>
              <a:spcBef>
                <a:spcPts val="1200"/>
              </a:spcBef>
              <a:buNone/>
            </a:pPr>
            <a:r>
              <a:rPr lang="en-US" sz="42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fear being criticized and hate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correction</a:t>
            </a:r>
          </a:p>
          <a:p>
            <a:pPr marL="0" indent="0">
              <a:lnSpc>
                <a:spcPct val="85000"/>
              </a:lnSpc>
              <a:spcBef>
                <a:spcPts val="1200"/>
              </a:spcBef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hard saying “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no,” because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fear what someone will think of you </a:t>
            </a:r>
            <a:endParaRPr lang="en-US" sz="45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85000"/>
              </a:lnSpc>
              <a:spcBef>
                <a:spcPts val="1200"/>
              </a:spcBef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confess sin to others for accountability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don’t want to feel shamed in their eyes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endParaRPr lang="en-US" sz="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0" y="12192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616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You might be a </a:t>
            </a: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/>
            </a:r>
            <a:b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</a:b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People-Pleaser </a:t>
            </a:r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if…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486400"/>
          </a:xfrm>
        </p:spPr>
        <p:txBody>
          <a:bodyPr>
            <a:normAutofit/>
          </a:bodyPr>
          <a:lstStyle/>
          <a:p>
            <a:pPr marL="0" indent="0">
              <a:lnSpc>
                <a:spcPct val="85000"/>
              </a:lnSpc>
              <a:spcBef>
                <a:spcPts val="1200"/>
              </a:spcBef>
              <a:buNone/>
            </a:pPr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paralyzed in making decisions because you are not sure what others would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</a:t>
            </a:r>
          </a:p>
          <a:p>
            <a:pPr marL="0" indent="0">
              <a:lnSpc>
                <a:spcPct val="85000"/>
              </a:lnSpc>
              <a:spcBef>
                <a:spcPts val="1200"/>
              </a:spcBef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always second-guessing decisions based on what others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</a:t>
            </a:r>
          </a:p>
          <a:p>
            <a:pPr marL="0" indent="0">
              <a:lnSpc>
                <a:spcPct val="85000"/>
              </a:lnSpc>
              <a:spcBef>
                <a:spcPts val="1200"/>
              </a:spcBef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 a certain way when certain people are around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endParaRPr lang="en-US" sz="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-19050" y="12192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69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</TotalTime>
  <Words>453</Words>
  <Application>Microsoft Office PowerPoint</Application>
  <PresentationFormat>On-screen Show (4:3)</PresentationFormat>
  <Paragraphs>51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Galatians 1:10-24</vt:lpstr>
      <vt:lpstr>Galatians 1:10</vt:lpstr>
      <vt:lpstr>Galatians 1:10</vt:lpstr>
      <vt:lpstr>Fear of Man</vt:lpstr>
      <vt:lpstr>Fear of Man</vt:lpstr>
      <vt:lpstr>You might be a  People-Pleaser if…</vt:lpstr>
      <vt:lpstr>You might be a  People-Pleaser if…</vt:lpstr>
      <vt:lpstr>You might be a  People-Pleaser if…</vt:lpstr>
      <vt:lpstr>You might be a  People-Pleaser if…</vt:lpstr>
      <vt:lpstr>Overcoming the  Fear of Man:</vt:lpstr>
      <vt:lpstr>Overcoming the  Fear of Man:</vt:lpstr>
      <vt:lpstr>Galatians 1:10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 McCracken</dc:creator>
  <cp:lastModifiedBy>Shawn</cp:lastModifiedBy>
  <cp:revision>55</cp:revision>
  <dcterms:created xsi:type="dcterms:W3CDTF">2015-05-11T17:01:00Z</dcterms:created>
  <dcterms:modified xsi:type="dcterms:W3CDTF">2015-06-14T10:56:37Z</dcterms:modified>
</cp:coreProperties>
</file>