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1" r:id="rId3"/>
    <p:sldId id="303" r:id="rId4"/>
    <p:sldId id="304" r:id="rId5"/>
    <p:sldId id="275" r:id="rId6"/>
    <p:sldId id="305" r:id="rId7"/>
    <p:sldId id="306" r:id="rId8"/>
    <p:sldId id="307" r:id="rId9"/>
    <p:sldId id="308" r:id="rId10"/>
    <p:sldId id="309" r:id="rId11"/>
    <p:sldId id="311" r:id="rId12"/>
    <p:sldId id="313" r:id="rId13"/>
    <p:sldId id="314" r:id="rId14"/>
    <p:sldId id="315" r:id="rId15"/>
    <p:sldId id="316" r:id="rId16"/>
    <p:sldId id="283" r:id="rId17"/>
    <p:sldId id="318" r:id="rId18"/>
    <p:sldId id="319" r:id="rId19"/>
    <p:sldId id="320" r:id="rId20"/>
    <p:sldId id="322" r:id="rId21"/>
    <p:sldId id="32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4C4"/>
    <a:srgbClr val="CC0000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4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4292" y="238123"/>
            <a:ext cx="11697707" cy="73225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2)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Historicist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1119673"/>
            <a:ext cx="11242558" cy="57383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Views Revelation as a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survey of church history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from the first century up to the Second Coming of Christ 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Passages are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identified with major historical people and events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Strength: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there </a:t>
            </a:r>
            <a:r>
              <a:rPr lang="en-US" sz="4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are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many possible parallels between Revelation and things that have happened in Church history </a:t>
            </a:r>
          </a:p>
        </p:txBody>
      </p:sp>
    </p:spTree>
    <p:extLst>
      <p:ext uri="{BB962C8B-B14F-4D97-AF65-F5344CB8AC3E}">
        <p14:creationId xmlns:p14="http://schemas.microsoft.com/office/powerpoint/2010/main" val="44573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4292" y="238123"/>
            <a:ext cx="11697707" cy="73225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2)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Historicist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1119673"/>
            <a:ext cx="11560858" cy="57383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Weaknesses: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</a:p>
          <a:p>
            <a:pPr marL="1143000" lvl="1" indent="-685800" algn="l">
              <a:spcBef>
                <a:spcPts val="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Has more meaning to other generations than the generation to which it was written</a:t>
            </a:r>
          </a:p>
          <a:p>
            <a:pPr marL="1143000" lvl="1" indent="-685800" algn="l">
              <a:spcBef>
                <a:spcPts val="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parallels are often in the light of Western European church history </a:t>
            </a:r>
          </a:p>
          <a:p>
            <a:pPr marL="1143000" lvl="1" indent="-685800" algn="l">
              <a:spcBef>
                <a:spcPts val="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Divergence of opinion regarding what these symbols represent among historicists </a:t>
            </a:r>
          </a:p>
          <a:p>
            <a:pPr marL="1143000" lvl="1" indent="-685800" algn="l">
              <a:spcBef>
                <a:spcPts val="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Doesn’t adequately address prophecies</a:t>
            </a:r>
          </a:p>
        </p:txBody>
      </p:sp>
    </p:spTree>
    <p:extLst>
      <p:ext uri="{BB962C8B-B14F-4D97-AF65-F5344CB8AC3E}">
        <p14:creationId xmlns:p14="http://schemas.microsoft.com/office/powerpoint/2010/main" val="333467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4292" y="238123"/>
            <a:ext cx="11697707" cy="73225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3)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Idealist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1063691"/>
            <a:ext cx="11242558" cy="57943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Events are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neither past nor future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and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don’t depict specific events but principles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of spiritual war throughout the church age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Spiritual, symbolic,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non-literal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allegorical 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Strength: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there </a:t>
            </a:r>
            <a:r>
              <a:rPr lang="en-US" sz="4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is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 conflict going on between God and Satan and that would have been relevant to the recipients of this book, as it is relevant to us today</a:t>
            </a:r>
          </a:p>
        </p:txBody>
      </p:sp>
    </p:spTree>
    <p:extLst>
      <p:ext uri="{BB962C8B-B14F-4D97-AF65-F5344CB8AC3E}">
        <p14:creationId xmlns:p14="http://schemas.microsoft.com/office/powerpoint/2010/main" val="380143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4292" y="238123"/>
            <a:ext cx="11697707" cy="73225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3)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Idealist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1063691"/>
            <a:ext cx="11242558" cy="57943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Weaknesses: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Everything is symbolic; seen as principles and not as prophecy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Failure to see futuristic aspects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Denies the correspondence between Revelation and all the other prophetic Scriptures in the OT and NT, it doesn't harmonize them</a:t>
            </a:r>
          </a:p>
        </p:txBody>
      </p:sp>
    </p:spTree>
    <p:extLst>
      <p:ext uri="{BB962C8B-B14F-4D97-AF65-F5344CB8AC3E}">
        <p14:creationId xmlns:p14="http://schemas.microsoft.com/office/powerpoint/2010/main" val="67418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4292" y="238123"/>
            <a:ext cx="11697707" cy="73225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4)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Futurist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1063691"/>
            <a:ext cx="11242558" cy="57943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Most of Revelation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awaits fulfillment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 a period just before the Second Coming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literal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reading of prophecy—not a denial of the symbolism, but they represent real, literal things that are going to happen 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View that most of us have grown up with, widely held by most modern evangelicals and many of the early church fathers</a:t>
            </a:r>
          </a:p>
        </p:txBody>
      </p:sp>
    </p:spTree>
    <p:extLst>
      <p:ext uri="{BB962C8B-B14F-4D97-AF65-F5344CB8AC3E}">
        <p14:creationId xmlns:p14="http://schemas.microsoft.com/office/powerpoint/2010/main" val="129714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4292" y="238123"/>
            <a:ext cx="11697707" cy="73225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4)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Futurist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2" y="1063691"/>
            <a:ext cx="11448892" cy="579431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Strength: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fits the chronological outline </a:t>
            </a:r>
            <a:b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that John himself gives us in Rev. 1:19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Weaknesses: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</a:p>
          <a:p>
            <a:pPr marL="1143000" lvl="1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There are often many way-out interpretations among futurists </a:t>
            </a:r>
          </a:p>
          <a:p>
            <a:pPr marL="1143000" lvl="1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Often do not seek what was the initial message to the recipients of the book—if you miss that, you will misinterpret the rest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6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6762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1:1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51722"/>
            <a:ext cx="11242557" cy="590627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“…what must soon take place” (v. 1) </a:t>
            </a:r>
            <a:b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“…the time is near” (v. 3)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Imminence</a:t>
            </a:r>
          </a:p>
          <a:p>
            <a:pPr marL="1143000" lvl="1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‘Imminent' is different than 'immediate' 'Immediate' is something that is going to happen there and then, ‘imminent’ tells us that we can expect it at any moment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Prophetic nature</a:t>
            </a:r>
            <a:endParaRPr lang="en-US" sz="45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2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6762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1:1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51722"/>
            <a:ext cx="11242557" cy="590627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“…to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show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what must soon take place”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 show or make known;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‘sign’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or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‘symbol’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are being told at the beginning, to read this as a book using symbolic language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Symbolic vs. Literal</a:t>
            </a:r>
            <a:endParaRPr lang="en-US" sz="41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1143000" lvl="1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John uses symbols to describe reality </a:t>
            </a:r>
          </a:p>
          <a:p>
            <a:pPr marL="1143000" lvl="1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Bible is literature which means there are both literal and symbolic aspects to it </a:t>
            </a: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37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37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6762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Read Revelation on three levels: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63690" y="1268963"/>
            <a:ext cx="10245012" cy="558903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+mj-lt"/>
              <a:buAutoNum type="arabicParenR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Read visually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try to picture what it is saying </a:t>
            </a:r>
          </a:p>
          <a:p>
            <a:pPr marL="914400" indent="-9144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+mj-lt"/>
              <a:buAutoNum type="arabicParenR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Read biblically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pay close attention to what the Bible says about the symbols</a:t>
            </a:r>
          </a:p>
          <a:p>
            <a:pPr marL="914400" indent="-9144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+mj-lt"/>
              <a:buAutoNum type="arabicParenR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Read the story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to understand Revelation you have to know the Bible’s own story</a:t>
            </a:r>
          </a:p>
        </p:txBody>
      </p:sp>
    </p:spTree>
    <p:extLst>
      <p:ext uri="{BB962C8B-B14F-4D97-AF65-F5344CB8AC3E}">
        <p14:creationId xmlns:p14="http://schemas.microsoft.com/office/powerpoint/2010/main" val="87676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6762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51722"/>
            <a:ext cx="11242557" cy="590627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“The Word of God (OT) and </a:t>
            </a:r>
            <a:b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testimony of Jesus Christ”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Scripture’s great rule for the interpretation of prophecy: </a:t>
            </a:r>
          </a:p>
          <a:p>
            <a:pPr lvl="2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 Peter 1:20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“Above all, you must understand that no prophecy of Scripture came about by the prophet’s own interpretation of things.”</a:t>
            </a:r>
          </a:p>
        </p:txBody>
      </p:sp>
    </p:spTree>
    <p:extLst>
      <p:ext uri="{BB962C8B-B14F-4D97-AF65-F5344CB8AC3E}">
        <p14:creationId xmlns:p14="http://schemas.microsoft.com/office/powerpoint/2010/main" val="40164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58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58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6762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51722"/>
            <a:ext cx="11242557" cy="590627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“The Word of God (OT) and </a:t>
            </a:r>
            <a:b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testimony of Jesus Christ”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its 404 verses, 278 contain references to the OT. Over half of this book depends upon understanding the relationship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relationship is not due to quotations but in connections and references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OT is the key that unlocks Revelation</a:t>
            </a:r>
          </a:p>
        </p:txBody>
      </p:sp>
    </p:spTree>
    <p:extLst>
      <p:ext uri="{BB962C8B-B14F-4D97-AF65-F5344CB8AC3E}">
        <p14:creationId xmlns:p14="http://schemas.microsoft.com/office/powerpoint/2010/main" val="71149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78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178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55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255" end="2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6762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1:3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51722"/>
            <a:ext cx="11242557" cy="590627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“Blessed is the one…”</a:t>
            </a:r>
          </a:p>
          <a:p>
            <a:pPr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 classes blessed:</a:t>
            </a:r>
          </a:p>
          <a:p>
            <a:pPr marL="685800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one who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reads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the Revelation</a:t>
            </a:r>
          </a:p>
          <a:p>
            <a:pPr marL="685800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Those who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hear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it</a:t>
            </a:r>
          </a:p>
          <a:p>
            <a:pPr marL="685800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Those who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take to heart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is written</a:t>
            </a:r>
          </a:p>
          <a:p>
            <a:pPr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most blessed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will be the most obedient—that runs right through the whole </a:t>
            </a:r>
            <a:b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Christian experience</a:t>
            </a:r>
          </a:p>
        </p:txBody>
      </p:sp>
    </p:spTree>
    <p:extLst>
      <p:ext uri="{BB962C8B-B14F-4D97-AF65-F5344CB8AC3E}">
        <p14:creationId xmlns:p14="http://schemas.microsoft.com/office/powerpoint/2010/main" val="394598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343" y="1028535"/>
            <a:ext cx="1074131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Last week…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revelation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Christ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from God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 Jesus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and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has given us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right to see it!</a:t>
            </a:r>
            <a:endParaRPr lang="en-US" sz="7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343" y="1657185"/>
            <a:ext cx="107413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2: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How Do I Read Revelation?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1:1-3)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 Hermeneutical Principles </a:t>
            </a:r>
            <a:endParaRPr lang="en-US" sz="45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771525"/>
            <a:ext cx="11242557" cy="60864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Identify the genre </a:t>
            </a:r>
            <a:b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(What kind of book is this?)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Epistle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(letter)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Prophecy</a:t>
            </a:r>
          </a:p>
          <a:p>
            <a:pPr marL="1143000" lvl="1" indent="-685800" algn="l">
              <a:spcBef>
                <a:spcPts val="3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Only one in New Testament</a:t>
            </a:r>
          </a:p>
          <a:p>
            <a:pPr marL="1143000" lvl="1" indent="-685800" algn="l">
              <a:spcBef>
                <a:spcPts val="3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Consists of both </a:t>
            </a:r>
            <a:r>
              <a:rPr lang="en-US" sz="45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foretelling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&amp; </a:t>
            </a:r>
            <a:r>
              <a:rPr lang="en-US" sz="45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forthtelling</a:t>
            </a:r>
            <a:endParaRPr lang="en-US" sz="4500" u="sng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Apocalyptic literature</a:t>
            </a:r>
          </a:p>
          <a:p>
            <a:pPr marL="1143000" lvl="1" indent="-685800" algn="l">
              <a:spcBef>
                <a:spcPts val="3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apokalupsis- unveiling or a revealing</a:t>
            </a: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Apocalyptic literature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70383"/>
            <a:ext cx="11242557" cy="588761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Eschatology-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study of end times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part of theology concerned with death, judgment, and the final destiny of the soul and of mankind</a:t>
            </a:r>
            <a:endParaRPr lang="en-US" sz="4500" u="sng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Events of the NT ushered in the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‘last days’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 just about the future; it’s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we think about the future</a:t>
            </a:r>
          </a:p>
        </p:txBody>
      </p:sp>
    </p:spTree>
    <p:extLst>
      <p:ext uri="{BB962C8B-B14F-4D97-AF65-F5344CB8AC3E}">
        <p14:creationId xmlns:p14="http://schemas.microsoft.com/office/powerpoint/2010/main" val="4209637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 Hermeneutical Principles </a:t>
            </a:r>
            <a:endParaRPr lang="en-US" sz="45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771525"/>
            <a:ext cx="11611019" cy="60864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#2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Intentionality</a:t>
            </a: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Interpretation based on the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author’s intention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of meaning and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 the reader’s </a:t>
            </a:r>
          </a:p>
          <a:p>
            <a:pPr marL="685800" indent="-685800" algn="l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“The text cannot mean what it never meant”</a:t>
            </a:r>
          </a:p>
          <a:p>
            <a:pPr marL="685800" indent="-685800" algn="l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There are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four different interpretative approaches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on the overall timing… 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45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4292" y="238123"/>
            <a:ext cx="11697707" cy="73225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1)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Preterist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1119673"/>
            <a:ext cx="11242558" cy="57383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(Meaning “past”) holds that Revelation deals with events that were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fulfilled in John's time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. It was written primarily to provide hope and comfort to the first century church persecuted by Rome 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Partial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preterism- many (not all) of the Bible's prophecies were fulfilled during the life and time of Jesus and the Early Church</a:t>
            </a: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2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94292" y="238123"/>
            <a:ext cx="11697707" cy="73225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1)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Preterist</a:t>
            </a:r>
            <a:endParaRPr lang="en-US" sz="5000" dirty="0">
              <a:ln w="15875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1119673"/>
            <a:ext cx="11242558" cy="57383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Strength: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it is more meaningful to the recipients who received this letter 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Weaknesses: </a:t>
            </a:r>
          </a:p>
          <a:p>
            <a:pPr marL="1143000" lvl="1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doesn't mean anything to us and  subsequent readers </a:t>
            </a:r>
          </a:p>
          <a:p>
            <a:pPr marL="1143000" lvl="1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There are many parts of it left unfulfilled </a:t>
            </a:r>
          </a:p>
          <a:p>
            <a:pPr marL="1143000" lvl="1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Holds that all prophecy in the Bible is really history to us </a:t>
            </a:r>
          </a:p>
        </p:txBody>
      </p:sp>
    </p:spTree>
    <p:extLst>
      <p:ext uri="{BB962C8B-B14F-4D97-AF65-F5344CB8AC3E}">
        <p14:creationId xmlns:p14="http://schemas.microsoft.com/office/powerpoint/2010/main" val="184406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76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76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1994</TotalTime>
  <Words>709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104</cp:revision>
  <dcterms:created xsi:type="dcterms:W3CDTF">2016-11-29T14:13:56Z</dcterms:created>
  <dcterms:modified xsi:type="dcterms:W3CDTF">2017-02-04T23:36:16Z</dcterms:modified>
</cp:coreProperties>
</file>