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9" r:id="rId2"/>
    <p:sldId id="260" r:id="rId3"/>
    <p:sldId id="281" r:id="rId4"/>
    <p:sldId id="282" r:id="rId5"/>
    <p:sldId id="264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CD1"/>
    <a:srgbClr val="3EA1BC"/>
    <a:srgbClr val="317E93"/>
    <a:srgbClr val="2C7184"/>
    <a:srgbClr val="235B6A"/>
    <a:srgbClr val="21596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4" autoAdjust="0"/>
    <p:restoredTop sz="86455" autoAdjust="0"/>
  </p:normalViewPr>
  <p:slideViewPr>
    <p:cSldViewPr>
      <p:cViewPr varScale="1">
        <p:scale>
          <a:sx n="77" d="100"/>
          <a:sy n="77" d="100"/>
        </p:scale>
        <p:origin x="5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7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Asking God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5720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John </a:t>
            </a:r>
            <a:r>
              <a:rPr lang="en-US" sz="360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14:13-14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13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I will do whatever you ask in my name,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so that the Father may be glorified in the Son.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14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You may ask me for anything in my name, and I will do it.</a:t>
            </a:r>
            <a:endParaRPr lang="en-US" sz="3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Doubting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48006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Hesitating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Wavering, not trusting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Asking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God for wisdom and then proceed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battle with the wisdom of your own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mind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and often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end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up doing what you wanted to do before you asked</a:t>
            </a:r>
            <a:r>
              <a:rPr lang="en-US" sz="3600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Doubting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49530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1BCD1"/>
              </a:buClr>
              <a:buSzPct val="80000"/>
              <a:buNone/>
            </a:pPr>
            <a:r>
              <a:rPr lang="en-US" sz="34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Mark 9:14-27</a:t>
            </a:r>
            <a:endParaRPr lang="en-US" sz="34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8288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None/>
            </a:pPr>
            <a:r>
              <a:rPr lang="en-US" sz="34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21</a:t>
            </a: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Jesus asked the boy’s father, “How long has he been like this</a:t>
            </a: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?” “</a:t>
            </a: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From childhood,” he answered. </a:t>
            </a:r>
            <a:r>
              <a:rPr lang="en-US" sz="34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22</a:t>
            </a: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“It has often thrown him into fire or water to kill him. But if you can do anything, take pity on us and help us</a:t>
            </a: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.” </a:t>
            </a:r>
            <a:r>
              <a:rPr lang="en-US" sz="34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23</a:t>
            </a: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71BCD1"/>
                </a:solidFill>
                <a:latin typeface="Calibri" panose="020F0502020204030204" pitchFamily="34" charset="0"/>
              </a:rPr>
              <a:t>“‘If you can’?” said Jesus. </a:t>
            </a: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“Everything is possible for one who believes</a:t>
            </a: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.” </a:t>
            </a:r>
            <a:r>
              <a:rPr lang="en-US" sz="34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Immediately the boy’s father exclaimed, </a:t>
            </a:r>
            <a:r>
              <a:rPr lang="en-US" sz="3400" b="1" dirty="0">
                <a:solidFill>
                  <a:srgbClr val="71BCD1"/>
                </a:solidFill>
                <a:latin typeface="Calibri" panose="020F0502020204030204" pitchFamily="34" charset="0"/>
              </a:rPr>
              <a:t>“I do believe; help me overcome my unbelief!”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None/>
            </a:pP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Doubting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46482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Double-minded: literally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two-souled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 in the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middle ground between faith and unbelief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is to be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double-minded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P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erson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who is unsettled and not at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rest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Not committing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Person who does not receive from God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6482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75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en-US" sz="7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7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If any of you lacks wisdom, he should ask God…</a:t>
            </a:r>
            <a:endParaRPr lang="en-US" sz="7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914400" y="5334000"/>
            <a:ext cx="7162800" cy="6857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(James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1:5-12)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Week </a:t>
            </a:r>
            <a:r>
              <a:rPr lang="en-US" sz="4500" b="1" cap="none" dirty="0" smtClean="0">
                <a:solidFill>
                  <a:srgbClr val="71BCD1"/>
                </a:solidFill>
                <a:latin typeface="Calibri" panose="020F0502020204030204" pitchFamily="34" charset="0"/>
              </a:rPr>
              <a:t>2: How Do We Ask God?</a:t>
            </a:r>
            <a:endParaRPr lang="en-US" sz="45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8000" b="1" cap="none" dirty="0" smtClean="0">
                <a:solidFill>
                  <a:srgbClr val="71BCD1"/>
                </a:solidFill>
                <a:latin typeface="Calibri" panose="020F0502020204030204" pitchFamily="34" charset="0"/>
              </a:rPr>
              <a:t>Trials</a:t>
            </a:r>
            <a:endParaRPr lang="en-US" sz="80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04" y="838200"/>
            <a:ext cx="8856996" cy="4800600"/>
          </a:xfrm>
        </p:spPr>
        <p:txBody>
          <a:bodyPr numCol="2" anchor="t">
            <a:noAutofit/>
          </a:bodyPr>
          <a:lstStyle/>
          <a:p>
            <a:pPr marL="18288" indent="0" algn="ctr"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Knowledge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Raw information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Intelligence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Factual &amp; Technical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Enables awareness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“What”</a:t>
            </a:r>
          </a:p>
          <a:p>
            <a:pPr marL="18288" indent="0" algn="ctr"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do with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info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Insight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4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Applicable &amp;</a:t>
            </a:r>
            <a:r>
              <a:rPr lang="en-US" sz="34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Practical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Enables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decisions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“How” and “Why”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 Corinthians </a:t>
            </a:r>
            <a:r>
              <a:rPr lang="en-US" sz="360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13:2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If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 have the gift of prophecy and can fathom all mysteries and all knowledge, and if I have a faith that can move mountains,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but do not have love, I am nothing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Information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without transformation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b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leads to frustration</a:t>
            </a:r>
            <a:r>
              <a:rPr lang="en-US" sz="3600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  <a:endParaRPr lang="en-US" sz="3600" b="1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2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Proverbs 9:10</a:t>
            </a:r>
          </a:p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fear of the Lord is the beginning of wisdom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and knowledge of the Holy One is understanding.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Wisdom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provides a clear view of our situation from God’s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perspective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Wisdom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obtained through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prayer 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Asking God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04" y="838200"/>
            <a:ext cx="9009396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Mark </a:t>
            </a:r>
            <a:r>
              <a:rPr lang="en-US" sz="3600" b="1" u="sng" dirty="0">
                <a:solidFill>
                  <a:srgbClr val="71BCD1"/>
                </a:solidFill>
                <a:latin typeface="Calibri" panose="020F0502020204030204" pitchFamily="34" charset="0"/>
              </a:rPr>
              <a:t>11:24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None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Therefore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 tell you, whatever you ask for in prayer, believe that you have received it, and it will be yours.</a:t>
            </a:r>
          </a:p>
          <a:p>
            <a:pPr marL="18288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1 </a:t>
            </a:r>
            <a:r>
              <a:rPr lang="en-US" sz="3600" b="1" u="sng" dirty="0">
                <a:solidFill>
                  <a:srgbClr val="71BCD1"/>
                </a:solidFill>
                <a:latin typeface="Calibri" panose="020F0502020204030204" pitchFamily="34" charset="0"/>
              </a:rPr>
              <a:t>John 5:14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None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This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the confidence we have in approaching God: that if we ask anything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according to his will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he hears 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Asking God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04" y="838200"/>
            <a:ext cx="9009396" cy="48006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“In faith”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Two options:</a:t>
            </a:r>
          </a:p>
          <a:p>
            <a:pPr marL="1126998" lvl="1" indent="-742950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Font typeface="+mj-lt"/>
              <a:buAutoNum type="arabicParenR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Effective prayer is made with confidence and conviction, spoken boldly by faith. Knowing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“how”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pray</a:t>
            </a:r>
          </a:p>
          <a:p>
            <a:pPr marL="1126998" lvl="1" indent="-742950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Font typeface="+mj-lt"/>
              <a:buAutoNum type="arabicParenR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Effective prayer is coming to God, believing that He is able to do a certain thing; without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doubting God's ability or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desire. Knowing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“who”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we pray to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6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Asking God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04" y="838200"/>
            <a:ext cx="9009396" cy="48006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Too extreme of a view of faith’s role or the believer’s authority playing a role in healing, prosperity or any other condition is cleverly disguised ‘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works-based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’ theology!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God gives generously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This cannot be rectified </a:t>
            </a: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with the image of </a:t>
            </a: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God only giving to </a:t>
            </a: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those with sufficient </a:t>
            </a: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confidence or authority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</a:t>
            </a:r>
            <a:r>
              <a:rPr lang="en-US" sz="3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iven </a:t>
            </a:r>
            <a:r>
              <a:rPr lang="en-US" sz="3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without regard to merit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2788</TotalTime>
  <Words>518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Palatino Linotype</vt:lpstr>
      <vt:lpstr>Wingdings</vt:lpstr>
      <vt:lpstr>Elemental</vt:lpstr>
      <vt:lpstr>PowerPoint Presentation</vt:lpstr>
      <vt:lpstr>Week 2: How Do We Ask God?</vt:lpstr>
      <vt:lpstr>Trials</vt:lpstr>
      <vt:lpstr>Wisdom</vt:lpstr>
      <vt:lpstr>Wisdom</vt:lpstr>
      <vt:lpstr>Wisdom</vt:lpstr>
      <vt:lpstr>Asking God</vt:lpstr>
      <vt:lpstr>Asking God</vt:lpstr>
      <vt:lpstr>Asking God</vt:lpstr>
      <vt:lpstr>Asking God</vt:lpstr>
      <vt:lpstr>Doubting</vt:lpstr>
      <vt:lpstr>Doubting</vt:lpstr>
      <vt:lpstr>Doubting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 McCracken</cp:lastModifiedBy>
  <cp:revision>78</cp:revision>
  <dcterms:created xsi:type="dcterms:W3CDTF">2015-08-04T19:29:33Z</dcterms:created>
  <dcterms:modified xsi:type="dcterms:W3CDTF">2018-04-03T15:02:44Z</dcterms:modified>
</cp:coreProperties>
</file>