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57" r:id="rId4"/>
    <p:sldId id="263" r:id="rId5"/>
    <p:sldId id="260" r:id="rId6"/>
    <p:sldId id="266" r:id="rId7"/>
    <p:sldId id="264" r:id="rId8"/>
    <p:sldId id="267" r:id="rId9"/>
    <p:sldId id="269" r:id="rId10"/>
    <p:sldId id="268" r:id="rId11"/>
    <p:sldId id="271" r:id="rId12"/>
    <p:sldId id="270"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0000"/>
    <a:srgbClr val="3B5B26"/>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4" d="100"/>
          <a:sy n="64" d="100"/>
        </p:scale>
        <p:origin x="96" y="1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53A1-53C2-4B07-A12D-321144AE81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A8E6E0-AAA4-4A27-9FB1-C927595A19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2A4A2A-4C21-4F42-B4C7-D6571ACFB439}"/>
              </a:ext>
            </a:extLst>
          </p:cNvPr>
          <p:cNvSpPr>
            <a:spLocks noGrp="1"/>
          </p:cNvSpPr>
          <p:nvPr>
            <p:ph type="dt" sz="half" idx="10"/>
          </p:nvPr>
        </p:nvSpPr>
        <p:spPr/>
        <p:txBody>
          <a:bodyPr/>
          <a:lstStyle/>
          <a:p>
            <a:fld id="{4DC71A20-0E3F-4119-8F2B-48FB6C4C605D}" type="datetimeFigureOut">
              <a:rPr lang="en-US" smtClean="0"/>
              <a:t>4/2/2018</a:t>
            </a:fld>
            <a:endParaRPr lang="en-US"/>
          </a:p>
        </p:txBody>
      </p:sp>
      <p:sp>
        <p:nvSpPr>
          <p:cNvPr id="5" name="Footer Placeholder 4">
            <a:extLst>
              <a:ext uri="{FF2B5EF4-FFF2-40B4-BE49-F238E27FC236}">
                <a16:creationId xmlns:a16="http://schemas.microsoft.com/office/drawing/2014/main" id="{91844E10-8439-49E8-B206-F4701304FA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66BB3-7521-4644-95D4-4D6490BA0EB2}"/>
              </a:ext>
            </a:extLst>
          </p:cNvPr>
          <p:cNvSpPr>
            <a:spLocks noGrp="1"/>
          </p:cNvSpPr>
          <p:nvPr>
            <p:ph type="sldNum" sz="quarter" idx="12"/>
          </p:nvPr>
        </p:nvSpPr>
        <p:spPr/>
        <p:txBody>
          <a:bodyPr/>
          <a:lstStyle/>
          <a:p>
            <a:fld id="{A9651913-BD65-4504-AC19-13D8B0E0846E}" type="slidenum">
              <a:rPr lang="en-US" smtClean="0"/>
              <a:t>‹#›</a:t>
            </a:fld>
            <a:endParaRPr lang="en-US"/>
          </a:p>
        </p:txBody>
      </p:sp>
    </p:spTree>
    <p:extLst>
      <p:ext uri="{BB962C8B-B14F-4D97-AF65-F5344CB8AC3E}">
        <p14:creationId xmlns:p14="http://schemas.microsoft.com/office/powerpoint/2010/main" val="571185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375FB-97D0-42E5-BBCC-690839F12F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FFA209-99B0-496A-BF47-539E1BEB186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D08E49-BA62-4145-813E-D57BE36D8935}"/>
              </a:ext>
            </a:extLst>
          </p:cNvPr>
          <p:cNvSpPr>
            <a:spLocks noGrp="1"/>
          </p:cNvSpPr>
          <p:nvPr>
            <p:ph type="dt" sz="half" idx="10"/>
          </p:nvPr>
        </p:nvSpPr>
        <p:spPr/>
        <p:txBody>
          <a:bodyPr/>
          <a:lstStyle/>
          <a:p>
            <a:fld id="{4DC71A20-0E3F-4119-8F2B-48FB6C4C605D}" type="datetimeFigureOut">
              <a:rPr lang="en-US" smtClean="0"/>
              <a:t>4/2/2018</a:t>
            </a:fld>
            <a:endParaRPr lang="en-US"/>
          </a:p>
        </p:txBody>
      </p:sp>
      <p:sp>
        <p:nvSpPr>
          <p:cNvPr id="5" name="Footer Placeholder 4">
            <a:extLst>
              <a:ext uri="{FF2B5EF4-FFF2-40B4-BE49-F238E27FC236}">
                <a16:creationId xmlns:a16="http://schemas.microsoft.com/office/drawing/2014/main" id="{A21F5219-3B73-49FF-99F7-58667E53F5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322242-2995-4FBA-A67D-95455AB64516}"/>
              </a:ext>
            </a:extLst>
          </p:cNvPr>
          <p:cNvSpPr>
            <a:spLocks noGrp="1"/>
          </p:cNvSpPr>
          <p:nvPr>
            <p:ph type="sldNum" sz="quarter" idx="12"/>
          </p:nvPr>
        </p:nvSpPr>
        <p:spPr/>
        <p:txBody>
          <a:bodyPr/>
          <a:lstStyle/>
          <a:p>
            <a:fld id="{A9651913-BD65-4504-AC19-13D8B0E0846E}" type="slidenum">
              <a:rPr lang="en-US" smtClean="0"/>
              <a:t>‹#›</a:t>
            </a:fld>
            <a:endParaRPr lang="en-US"/>
          </a:p>
        </p:txBody>
      </p:sp>
    </p:spTree>
    <p:extLst>
      <p:ext uri="{BB962C8B-B14F-4D97-AF65-F5344CB8AC3E}">
        <p14:creationId xmlns:p14="http://schemas.microsoft.com/office/powerpoint/2010/main" val="1117009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96AD57-0A7B-48DF-BB9D-AD34D667DD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5C0643-43D7-4CC6-8018-257C891F0D9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062872-E416-4781-8D92-23DB4FC90811}"/>
              </a:ext>
            </a:extLst>
          </p:cNvPr>
          <p:cNvSpPr>
            <a:spLocks noGrp="1"/>
          </p:cNvSpPr>
          <p:nvPr>
            <p:ph type="dt" sz="half" idx="10"/>
          </p:nvPr>
        </p:nvSpPr>
        <p:spPr/>
        <p:txBody>
          <a:bodyPr/>
          <a:lstStyle/>
          <a:p>
            <a:fld id="{4DC71A20-0E3F-4119-8F2B-48FB6C4C605D}" type="datetimeFigureOut">
              <a:rPr lang="en-US" smtClean="0"/>
              <a:t>4/2/2018</a:t>
            </a:fld>
            <a:endParaRPr lang="en-US"/>
          </a:p>
        </p:txBody>
      </p:sp>
      <p:sp>
        <p:nvSpPr>
          <p:cNvPr id="5" name="Footer Placeholder 4">
            <a:extLst>
              <a:ext uri="{FF2B5EF4-FFF2-40B4-BE49-F238E27FC236}">
                <a16:creationId xmlns:a16="http://schemas.microsoft.com/office/drawing/2014/main" id="{1D3ECB97-AD12-44EF-82EF-FE4A36F45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1B6A1-BE7D-467B-9341-19645F539EE4}"/>
              </a:ext>
            </a:extLst>
          </p:cNvPr>
          <p:cNvSpPr>
            <a:spLocks noGrp="1"/>
          </p:cNvSpPr>
          <p:nvPr>
            <p:ph type="sldNum" sz="quarter" idx="12"/>
          </p:nvPr>
        </p:nvSpPr>
        <p:spPr/>
        <p:txBody>
          <a:bodyPr/>
          <a:lstStyle/>
          <a:p>
            <a:fld id="{A9651913-BD65-4504-AC19-13D8B0E0846E}" type="slidenum">
              <a:rPr lang="en-US" smtClean="0"/>
              <a:t>‹#›</a:t>
            </a:fld>
            <a:endParaRPr lang="en-US"/>
          </a:p>
        </p:txBody>
      </p:sp>
    </p:spTree>
    <p:extLst>
      <p:ext uri="{BB962C8B-B14F-4D97-AF65-F5344CB8AC3E}">
        <p14:creationId xmlns:p14="http://schemas.microsoft.com/office/powerpoint/2010/main" val="79880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B5D47-92F3-494F-8412-7ADAA599AD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195429-FA35-4859-8546-E46160CCAC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F1346B-D661-492F-B32B-4DE0B0FEFB5B}"/>
              </a:ext>
            </a:extLst>
          </p:cNvPr>
          <p:cNvSpPr>
            <a:spLocks noGrp="1"/>
          </p:cNvSpPr>
          <p:nvPr>
            <p:ph type="dt" sz="half" idx="10"/>
          </p:nvPr>
        </p:nvSpPr>
        <p:spPr/>
        <p:txBody>
          <a:bodyPr/>
          <a:lstStyle/>
          <a:p>
            <a:fld id="{4DC71A20-0E3F-4119-8F2B-48FB6C4C605D}" type="datetimeFigureOut">
              <a:rPr lang="en-US" smtClean="0"/>
              <a:t>4/2/2018</a:t>
            </a:fld>
            <a:endParaRPr lang="en-US"/>
          </a:p>
        </p:txBody>
      </p:sp>
      <p:sp>
        <p:nvSpPr>
          <p:cNvPr id="5" name="Footer Placeholder 4">
            <a:extLst>
              <a:ext uri="{FF2B5EF4-FFF2-40B4-BE49-F238E27FC236}">
                <a16:creationId xmlns:a16="http://schemas.microsoft.com/office/drawing/2014/main" id="{288A93CF-7116-4740-8564-58429E1A9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174572-BA42-43A0-98AD-0BE5F83EB4B4}"/>
              </a:ext>
            </a:extLst>
          </p:cNvPr>
          <p:cNvSpPr>
            <a:spLocks noGrp="1"/>
          </p:cNvSpPr>
          <p:nvPr>
            <p:ph type="sldNum" sz="quarter" idx="12"/>
          </p:nvPr>
        </p:nvSpPr>
        <p:spPr/>
        <p:txBody>
          <a:bodyPr/>
          <a:lstStyle/>
          <a:p>
            <a:fld id="{A9651913-BD65-4504-AC19-13D8B0E0846E}" type="slidenum">
              <a:rPr lang="en-US" smtClean="0"/>
              <a:t>‹#›</a:t>
            </a:fld>
            <a:endParaRPr lang="en-US"/>
          </a:p>
        </p:txBody>
      </p:sp>
    </p:spTree>
    <p:extLst>
      <p:ext uri="{BB962C8B-B14F-4D97-AF65-F5344CB8AC3E}">
        <p14:creationId xmlns:p14="http://schemas.microsoft.com/office/powerpoint/2010/main" val="2637574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62754-2F5B-43EA-8EBF-EC3AFD353A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C90474-00B0-43BB-ACB7-365A210310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EC269E7-1A85-458A-8FEA-9B0294B6CB05}"/>
              </a:ext>
            </a:extLst>
          </p:cNvPr>
          <p:cNvSpPr>
            <a:spLocks noGrp="1"/>
          </p:cNvSpPr>
          <p:nvPr>
            <p:ph type="dt" sz="half" idx="10"/>
          </p:nvPr>
        </p:nvSpPr>
        <p:spPr/>
        <p:txBody>
          <a:bodyPr/>
          <a:lstStyle/>
          <a:p>
            <a:fld id="{4DC71A20-0E3F-4119-8F2B-48FB6C4C605D}" type="datetimeFigureOut">
              <a:rPr lang="en-US" smtClean="0"/>
              <a:t>4/2/2018</a:t>
            </a:fld>
            <a:endParaRPr lang="en-US"/>
          </a:p>
        </p:txBody>
      </p:sp>
      <p:sp>
        <p:nvSpPr>
          <p:cNvPr id="5" name="Footer Placeholder 4">
            <a:extLst>
              <a:ext uri="{FF2B5EF4-FFF2-40B4-BE49-F238E27FC236}">
                <a16:creationId xmlns:a16="http://schemas.microsoft.com/office/drawing/2014/main" id="{AA557590-3D04-4EB1-B29B-681CED7C40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3A9C86-6A75-484F-A7F8-C935377C2E2B}"/>
              </a:ext>
            </a:extLst>
          </p:cNvPr>
          <p:cNvSpPr>
            <a:spLocks noGrp="1"/>
          </p:cNvSpPr>
          <p:nvPr>
            <p:ph type="sldNum" sz="quarter" idx="12"/>
          </p:nvPr>
        </p:nvSpPr>
        <p:spPr/>
        <p:txBody>
          <a:bodyPr/>
          <a:lstStyle/>
          <a:p>
            <a:fld id="{A9651913-BD65-4504-AC19-13D8B0E0846E}" type="slidenum">
              <a:rPr lang="en-US" smtClean="0"/>
              <a:t>‹#›</a:t>
            </a:fld>
            <a:endParaRPr lang="en-US"/>
          </a:p>
        </p:txBody>
      </p:sp>
    </p:spTree>
    <p:extLst>
      <p:ext uri="{BB962C8B-B14F-4D97-AF65-F5344CB8AC3E}">
        <p14:creationId xmlns:p14="http://schemas.microsoft.com/office/powerpoint/2010/main" val="1920421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62ED2-A856-4607-AC29-8B06C7B097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8818EE-FAF1-4642-A79C-4A4AE8918F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56DFD8-411B-406D-ABA4-FC7620006A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C64235-C4F1-48F5-B44C-E53D0A53C00D}"/>
              </a:ext>
            </a:extLst>
          </p:cNvPr>
          <p:cNvSpPr>
            <a:spLocks noGrp="1"/>
          </p:cNvSpPr>
          <p:nvPr>
            <p:ph type="dt" sz="half" idx="10"/>
          </p:nvPr>
        </p:nvSpPr>
        <p:spPr/>
        <p:txBody>
          <a:bodyPr/>
          <a:lstStyle/>
          <a:p>
            <a:fld id="{4DC71A20-0E3F-4119-8F2B-48FB6C4C605D}" type="datetimeFigureOut">
              <a:rPr lang="en-US" smtClean="0"/>
              <a:t>4/2/2018</a:t>
            </a:fld>
            <a:endParaRPr lang="en-US"/>
          </a:p>
        </p:txBody>
      </p:sp>
      <p:sp>
        <p:nvSpPr>
          <p:cNvPr id="6" name="Footer Placeholder 5">
            <a:extLst>
              <a:ext uri="{FF2B5EF4-FFF2-40B4-BE49-F238E27FC236}">
                <a16:creationId xmlns:a16="http://schemas.microsoft.com/office/drawing/2014/main" id="{297A4AAF-A074-403D-A251-A27621B753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0DECE3-22E7-48C2-BDA4-50F9E200CF7A}"/>
              </a:ext>
            </a:extLst>
          </p:cNvPr>
          <p:cNvSpPr>
            <a:spLocks noGrp="1"/>
          </p:cNvSpPr>
          <p:nvPr>
            <p:ph type="sldNum" sz="quarter" idx="12"/>
          </p:nvPr>
        </p:nvSpPr>
        <p:spPr/>
        <p:txBody>
          <a:bodyPr/>
          <a:lstStyle/>
          <a:p>
            <a:fld id="{A9651913-BD65-4504-AC19-13D8B0E0846E}" type="slidenum">
              <a:rPr lang="en-US" smtClean="0"/>
              <a:t>‹#›</a:t>
            </a:fld>
            <a:endParaRPr lang="en-US"/>
          </a:p>
        </p:txBody>
      </p:sp>
    </p:spTree>
    <p:extLst>
      <p:ext uri="{BB962C8B-B14F-4D97-AF65-F5344CB8AC3E}">
        <p14:creationId xmlns:p14="http://schemas.microsoft.com/office/powerpoint/2010/main" val="1202554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FAD38-B126-438E-AE98-BEF0FF8B63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EA479E-41C1-4009-99DD-FFB7A32A6C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68ABABE-8FD1-4A93-A05A-C77A15AB938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53F227-1BC1-4002-B83F-6AB5DF13EB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D4FAE8-3013-4BF5-B7A8-67BC6212CDF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BEC6D5-2929-4022-AD34-F1B392A301A6}"/>
              </a:ext>
            </a:extLst>
          </p:cNvPr>
          <p:cNvSpPr>
            <a:spLocks noGrp="1"/>
          </p:cNvSpPr>
          <p:nvPr>
            <p:ph type="dt" sz="half" idx="10"/>
          </p:nvPr>
        </p:nvSpPr>
        <p:spPr/>
        <p:txBody>
          <a:bodyPr/>
          <a:lstStyle/>
          <a:p>
            <a:fld id="{4DC71A20-0E3F-4119-8F2B-48FB6C4C605D}" type="datetimeFigureOut">
              <a:rPr lang="en-US" smtClean="0"/>
              <a:t>4/2/2018</a:t>
            </a:fld>
            <a:endParaRPr lang="en-US"/>
          </a:p>
        </p:txBody>
      </p:sp>
      <p:sp>
        <p:nvSpPr>
          <p:cNvPr id="8" name="Footer Placeholder 7">
            <a:extLst>
              <a:ext uri="{FF2B5EF4-FFF2-40B4-BE49-F238E27FC236}">
                <a16:creationId xmlns:a16="http://schemas.microsoft.com/office/drawing/2014/main" id="{A88B945F-0A46-435C-BE04-3D92E388FB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C00DC1-660A-418B-B273-5235B98A612B}"/>
              </a:ext>
            </a:extLst>
          </p:cNvPr>
          <p:cNvSpPr>
            <a:spLocks noGrp="1"/>
          </p:cNvSpPr>
          <p:nvPr>
            <p:ph type="sldNum" sz="quarter" idx="12"/>
          </p:nvPr>
        </p:nvSpPr>
        <p:spPr/>
        <p:txBody>
          <a:bodyPr/>
          <a:lstStyle/>
          <a:p>
            <a:fld id="{A9651913-BD65-4504-AC19-13D8B0E0846E}" type="slidenum">
              <a:rPr lang="en-US" smtClean="0"/>
              <a:t>‹#›</a:t>
            </a:fld>
            <a:endParaRPr lang="en-US"/>
          </a:p>
        </p:txBody>
      </p:sp>
    </p:spTree>
    <p:extLst>
      <p:ext uri="{BB962C8B-B14F-4D97-AF65-F5344CB8AC3E}">
        <p14:creationId xmlns:p14="http://schemas.microsoft.com/office/powerpoint/2010/main" val="2021266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3E408-7D1D-4E66-AB89-2CCB7028C4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FB330F-BF41-46A7-957C-3382028480B2}"/>
              </a:ext>
            </a:extLst>
          </p:cNvPr>
          <p:cNvSpPr>
            <a:spLocks noGrp="1"/>
          </p:cNvSpPr>
          <p:nvPr>
            <p:ph type="dt" sz="half" idx="10"/>
          </p:nvPr>
        </p:nvSpPr>
        <p:spPr/>
        <p:txBody>
          <a:bodyPr/>
          <a:lstStyle/>
          <a:p>
            <a:fld id="{4DC71A20-0E3F-4119-8F2B-48FB6C4C605D}" type="datetimeFigureOut">
              <a:rPr lang="en-US" smtClean="0"/>
              <a:t>4/2/2018</a:t>
            </a:fld>
            <a:endParaRPr lang="en-US"/>
          </a:p>
        </p:txBody>
      </p:sp>
      <p:sp>
        <p:nvSpPr>
          <p:cNvPr id="4" name="Footer Placeholder 3">
            <a:extLst>
              <a:ext uri="{FF2B5EF4-FFF2-40B4-BE49-F238E27FC236}">
                <a16:creationId xmlns:a16="http://schemas.microsoft.com/office/drawing/2014/main" id="{638F4541-6F67-4CE5-8CE8-B2B3F445FF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5584A8-AD1E-4CCB-AFD8-BC7BB6645892}"/>
              </a:ext>
            </a:extLst>
          </p:cNvPr>
          <p:cNvSpPr>
            <a:spLocks noGrp="1"/>
          </p:cNvSpPr>
          <p:nvPr>
            <p:ph type="sldNum" sz="quarter" idx="12"/>
          </p:nvPr>
        </p:nvSpPr>
        <p:spPr/>
        <p:txBody>
          <a:bodyPr/>
          <a:lstStyle/>
          <a:p>
            <a:fld id="{A9651913-BD65-4504-AC19-13D8B0E0846E}" type="slidenum">
              <a:rPr lang="en-US" smtClean="0"/>
              <a:t>‹#›</a:t>
            </a:fld>
            <a:endParaRPr lang="en-US"/>
          </a:p>
        </p:txBody>
      </p:sp>
    </p:spTree>
    <p:extLst>
      <p:ext uri="{BB962C8B-B14F-4D97-AF65-F5344CB8AC3E}">
        <p14:creationId xmlns:p14="http://schemas.microsoft.com/office/powerpoint/2010/main" val="1064603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B08B0C-474F-4767-91AD-C9D3EC2F0E8D}"/>
              </a:ext>
            </a:extLst>
          </p:cNvPr>
          <p:cNvSpPr>
            <a:spLocks noGrp="1"/>
          </p:cNvSpPr>
          <p:nvPr>
            <p:ph type="dt" sz="half" idx="10"/>
          </p:nvPr>
        </p:nvSpPr>
        <p:spPr/>
        <p:txBody>
          <a:bodyPr/>
          <a:lstStyle/>
          <a:p>
            <a:fld id="{4DC71A20-0E3F-4119-8F2B-48FB6C4C605D}" type="datetimeFigureOut">
              <a:rPr lang="en-US" smtClean="0"/>
              <a:t>4/2/2018</a:t>
            </a:fld>
            <a:endParaRPr lang="en-US"/>
          </a:p>
        </p:txBody>
      </p:sp>
      <p:sp>
        <p:nvSpPr>
          <p:cNvPr id="3" name="Footer Placeholder 2">
            <a:extLst>
              <a:ext uri="{FF2B5EF4-FFF2-40B4-BE49-F238E27FC236}">
                <a16:creationId xmlns:a16="http://schemas.microsoft.com/office/drawing/2014/main" id="{79AB4F6C-7B2E-4181-9457-A2702CD1FB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370F2E-BA76-4C5E-8C42-1EB60A5C89F6}"/>
              </a:ext>
            </a:extLst>
          </p:cNvPr>
          <p:cNvSpPr>
            <a:spLocks noGrp="1"/>
          </p:cNvSpPr>
          <p:nvPr>
            <p:ph type="sldNum" sz="quarter" idx="12"/>
          </p:nvPr>
        </p:nvSpPr>
        <p:spPr/>
        <p:txBody>
          <a:bodyPr/>
          <a:lstStyle/>
          <a:p>
            <a:fld id="{A9651913-BD65-4504-AC19-13D8B0E0846E}" type="slidenum">
              <a:rPr lang="en-US" smtClean="0"/>
              <a:t>‹#›</a:t>
            </a:fld>
            <a:endParaRPr lang="en-US"/>
          </a:p>
        </p:txBody>
      </p:sp>
    </p:spTree>
    <p:extLst>
      <p:ext uri="{BB962C8B-B14F-4D97-AF65-F5344CB8AC3E}">
        <p14:creationId xmlns:p14="http://schemas.microsoft.com/office/powerpoint/2010/main" val="2752036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5A1DA-364B-4086-BF96-C4FC838F6F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0080AD-BFB4-4466-AC0D-FA8F78DF2E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624571-FFFD-45BA-B662-C24A941A7A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13B7D0E-82D9-4505-8E75-E5FFE024B664}"/>
              </a:ext>
            </a:extLst>
          </p:cNvPr>
          <p:cNvSpPr>
            <a:spLocks noGrp="1"/>
          </p:cNvSpPr>
          <p:nvPr>
            <p:ph type="dt" sz="half" idx="10"/>
          </p:nvPr>
        </p:nvSpPr>
        <p:spPr/>
        <p:txBody>
          <a:bodyPr/>
          <a:lstStyle/>
          <a:p>
            <a:fld id="{4DC71A20-0E3F-4119-8F2B-48FB6C4C605D}" type="datetimeFigureOut">
              <a:rPr lang="en-US" smtClean="0"/>
              <a:t>4/2/2018</a:t>
            </a:fld>
            <a:endParaRPr lang="en-US"/>
          </a:p>
        </p:txBody>
      </p:sp>
      <p:sp>
        <p:nvSpPr>
          <p:cNvPr id="6" name="Footer Placeholder 5">
            <a:extLst>
              <a:ext uri="{FF2B5EF4-FFF2-40B4-BE49-F238E27FC236}">
                <a16:creationId xmlns:a16="http://schemas.microsoft.com/office/drawing/2014/main" id="{28C676D9-3C24-4454-86DA-4B530746B7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29C45E-0090-4E0C-90DF-2B31C2755419}"/>
              </a:ext>
            </a:extLst>
          </p:cNvPr>
          <p:cNvSpPr>
            <a:spLocks noGrp="1"/>
          </p:cNvSpPr>
          <p:nvPr>
            <p:ph type="sldNum" sz="quarter" idx="12"/>
          </p:nvPr>
        </p:nvSpPr>
        <p:spPr/>
        <p:txBody>
          <a:bodyPr/>
          <a:lstStyle/>
          <a:p>
            <a:fld id="{A9651913-BD65-4504-AC19-13D8B0E0846E}" type="slidenum">
              <a:rPr lang="en-US" smtClean="0"/>
              <a:t>‹#›</a:t>
            </a:fld>
            <a:endParaRPr lang="en-US"/>
          </a:p>
        </p:txBody>
      </p:sp>
    </p:spTree>
    <p:extLst>
      <p:ext uri="{BB962C8B-B14F-4D97-AF65-F5344CB8AC3E}">
        <p14:creationId xmlns:p14="http://schemas.microsoft.com/office/powerpoint/2010/main" val="1219621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22B05-839A-45B2-8011-E79800940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CC08CA-8C5A-4B54-8111-B5030E76A9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65B131-7BE7-481D-90F0-626BF02D1A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C5CA65-0916-4251-99D9-C16C50C8ED79}"/>
              </a:ext>
            </a:extLst>
          </p:cNvPr>
          <p:cNvSpPr>
            <a:spLocks noGrp="1"/>
          </p:cNvSpPr>
          <p:nvPr>
            <p:ph type="dt" sz="half" idx="10"/>
          </p:nvPr>
        </p:nvSpPr>
        <p:spPr/>
        <p:txBody>
          <a:bodyPr/>
          <a:lstStyle/>
          <a:p>
            <a:fld id="{4DC71A20-0E3F-4119-8F2B-48FB6C4C605D}" type="datetimeFigureOut">
              <a:rPr lang="en-US" smtClean="0"/>
              <a:t>4/2/2018</a:t>
            </a:fld>
            <a:endParaRPr lang="en-US"/>
          </a:p>
        </p:txBody>
      </p:sp>
      <p:sp>
        <p:nvSpPr>
          <p:cNvPr id="6" name="Footer Placeholder 5">
            <a:extLst>
              <a:ext uri="{FF2B5EF4-FFF2-40B4-BE49-F238E27FC236}">
                <a16:creationId xmlns:a16="http://schemas.microsoft.com/office/drawing/2014/main" id="{0C0950E8-74B6-4D49-805E-3191D57CE3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D5D12B-7D68-4152-B291-5A07F3B95751}"/>
              </a:ext>
            </a:extLst>
          </p:cNvPr>
          <p:cNvSpPr>
            <a:spLocks noGrp="1"/>
          </p:cNvSpPr>
          <p:nvPr>
            <p:ph type="sldNum" sz="quarter" idx="12"/>
          </p:nvPr>
        </p:nvSpPr>
        <p:spPr/>
        <p:txBody>
          <a:bodyPr/>
          <a:lstStyle/>
          <a:p>
            <a:fld id="{A9651913-BD65-4504-AC19-13D8B0E0846E}" type="slidenum">
              <a:rPr lang="en-US" smtClean="0"/>
              <a:t>‹#›</a:t>
            </a:fld>
            <a:endParaRPr lang="en-US"/>
          </a:p>
        </p:txBody>
      </p:sp>
    </p:spTree>
    <p:extLst>
      <p:ext uri="{BB962C8B-B14F-4D97-AF65-F5344CB8AC3E}">
        <p14:creationId xmlns:p14="http://schemas.microsoft.com/office/powerpoint/2010/main" val="3408073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AF941F-969A-41D0-B90D-0A6A1D2F90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A91491-208F-4CE7-A341-B7A73BDEF4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3594CD-AC54-4C07-B17F-3E2B745F70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C71A20-0E3F-4119-8F2B-48FB6C4C605D}" type="datetimeFigureOut">
              <a:rPr lang="en-US" smtClean="0"/>
              <a:t>4/2/2018</a:t>
            </a:fld>
            <a:endParaRPr lang="en-US"/>
          </a:p>
        </p:txBody>
      </p:sp>
      <p:sp>
        <p:nvSpPr>
          <p:cNvPr id="5" name="Footer Placeholder 4">
            <a:extLst>
              <a:ext uri="{FF2B5EF4-FFF2-40B4-BE49-F238E27FC236}">
                <a16:creationId xmlns:a16="http://schemas.microsoft.com/office/drawing/2014/main" id="{7F79099B-1998-450C-98F7-6B01348F1D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5823CA-A376-4BC7-AFC5-44915B2AD4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651913-BD65-4504-AC19-13D8B0E0846E}" type="slidenum">
              <a:rPr lang="en-US" smtClean="0"/>
              <a:t>‹#›</a:t>
            </a:fld>
            <a:endParaRPr lang="en-US"/>
          </a:p>
        </p:txBody>
      </p:sp>
    </p:spTree>
    <p:extLst>
      <p:ext uri="{BB962C8B-B14F-4D97-AF65-F5344CB8AC3E}">
        <p14:creationId xmlns:p14="http://schemas.microsoft.com/office/powerpoint/2010/main" val="3782569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9012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7">
            <a:extLst>
              <a:ext uri="{FF2B5EF4-FFF2-40B4-BE49-F238E27FC236}">
                <a16:creationId xmlns:a16="http://schemas.microsoft.com/office/drawing/2014/main" id="{1C535B28-3AA0-458A-8642-B4516261855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3489" y="5723766"/>
            <a:ext cx="2114679" cy="1007366"/>
          </a:xfrm>
          <a:prstGeom prst="rect">
            <a:avLst/>
          </a:prstGeom>
        </p:spPr>
      </p:pic>
      <p:sp>
        <p:nvSpPr>
          <p:cNvPr id="5" name="Title 1">
            <a:extLst>
              <a:ext uri="{FF2B5EF4-FFF2-40B4-BE49-F238E27FC236}">
                <a16:creationId xmlns:a16="http://schemas.microsoft.com/office/drawing/2014/main" id="{AA8F2BB9-F620-4E1D-8CBA-DE246A235021}"/>
              </a:ext>
            </a:extLst>
          </p:cNvPr>
          <p:cNvSpPr txBox="1">
            <a:spLocks/>
          </p:cNvSpPr>
          <p:nvPr/>
        </p:nvSpPr>
        <p:spPr>
          <a:xfrm>
            <a:off x="838200" y="147011"/>
            <a:ext cx="10515600" cy="5828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000" b="1" dirty="0">
                <a:solidFill>
                  <a:srgbClr val="3B5B26"/>
                </a:solidFill>
                <a:effectLst>
                  <a:outerShdw blurRad="38100" dist="38100" dir="2700000" algn="tl">
                    <a:srgbClr val="000000">
                      <a:alpha val="43137"/>
                    </a:srgbClr>
                  </a:outerShdw>
                </a:effectLst>
                <a:latin typeface="+mn-lt"/>
              </a:rPr>
              <a:t>Joy comes from </a:t>
            </a:r>
            <a:r>
              <a:rPr lang="en-US" sz="5000" b="1" dirty="0">
                <a:solidFill>
                  <a:srgbClr val="A40000"/>
                </a:solidFill>
                <a:effectLst>
                  <a:outerShdw blurRad="38100" dist="38100" dir="2700000" algn="tl">
                    <a:srgbClr val="000000">
                      <a:alpha val="43137"/>
                    </a:srgbClr>
                  </a:outerShdw>
                </a:effectLst>
                <a:latin typeface="+mn-lt"/>
              </a:rPr>
              <a:t>ENJOYING HIM</a:t>
            </a:r>
          </a:p>
        </p:txBody>
      </p:sp>
      <p:sp>
        <p:nvSpPr>
          <p:cNvPr id="10" name="Content Placeholder 6">
            <a:extLst>
              <a:ext uri="{FF2B5EF4-FFF2-40B4-BE49-F238E27FC236}">
                <a16:creationId xmlns:a16="http://schemas.microsoft.com/office/drawing/2014/main" id="{648C7F3D-14F2-47DC-96F2-5CB5F5F1948D}"/>
              </a:ext>
            </a:extLst>
          </p:cNvPr>
          <p:cNvSpPr>
            <a:spLocks noGrp="1"/>
          </p:cNvSpPr>
          <p:nvPr>
            <p:ph idx="1"/>
          </p:nvPr>
        </p:nvSpPr>
        <p:spPr>
          <a:xfrm>
            <a:off x="293914" y="982409"/>
            <a:ext cx="11446329" cy="5695921"/>
          </a:xfrm>
        </p:spPr>
        <p:txBody>
          <a:bodyPr>
            <a:normAutofit fontScale="92500" lnSpcReduction="10000"/>
          </a:bodyPr>
          <a:lstStyle/>
          <a:p>
            <a:pPr marL="0" indent="0" algn="r">
              <a:lnSpc>
                <a:spcPct val="95000"/>
              </a:lnSpc>
              <a:spcBef>
                <a:spcPts val="0"/>
              </a:spcBef>
              <a:buNone/>
            </a:pPr>
            <a:r>
              <a:rPr lang="en-US" sz="5000" b="1" u="sng" dirty="0">
                <a:solidFill>
                  <a:srgbClr val="3B5B26"/>
                </a:solidFill>
                <a:effectLst>
                  <a:outerShdw blurRad="38100" dist="38100" dir="2700000" algn="tl">
                    <a:srgbClr val="000000">
                      <a:alpha val="43137"/>
                    </a:srgbClr>
                  </a:outerShdw>
                </a:effectLst>
              </a:rPr>
              <a:t>Deuteronomy 28:47-48</a:t>
            </a:r>
            <a:r>
              <a:rPr lang="en-US" sz="5000" b="1" dirty="0">
                <a:solidFill>
                  <a:srgbClr val="3B5B26"/>
                </a:solidFill>
                <a:effectLst>
                  <a:outerShdw blurRad="38100" dist="38100" dir="2700000" algn="tl">
                    <a:srgbClr val="000000">
                      <a:alpha val="43137"/>
                    </a:srgbClr>
                  </a:outerShdw>
                </a:effectLst>
              </a:rPr>
              <a:t> </a:t>
            </a:r>
            <a:r>
              <a:rPr lang="en-US" sz="3900" b="1" dirty="0">
                <a:solidFill>
                  <a:srgbClr val="3B5B26"/>
                </a:solidFill>
                <a:effectLst>
                  <a:outerShdw blurRad="38100" dist="38100" dir="2700000" algn="tl">
                    <a:srgbClr val="000000">
                      <a:alpha val="43137"/>
                    </a:srgbClr>
                  </a:outerShdw>
                </a:effectLst>
              </a:rPr>
              <a:t>(NLT)</a:t>
            </a:r>
            <a:r>
              <a:rPr lang="en-US" sz="5000" b="1" dirty="0">
                <a:solidFill>
                  <a:srgbClr val="3B5B26"/>
                </a:solidFill>
                <a:effectLst>
                  <a:outerShdw blurRad="38100" dist="38100" dir="2700000" algn="tl">
                    <a:srgbClr val="000000">
                      <a:alpha val="43137"/>
                    </a:srgbClr>
                  </a:outerShdw>
                </a:effectLst>
              </a:rPr>
              <a:t/>
            </a:r>
            <a:br>
              <a:rPr lang="en-US" sz="5000" b="1" dirty="0">
                <a:solidFill>
                  <a:srgbClr val="3B5B26"/>
                </a:solidFill>
                <a:effectLst>
                  <a:outerShdw blurRad="38100" dist="38100" dir="2700000" algn="tl">
                    <a:srgbClr val="000000">
                      <a:alpha val="43137"/>
                    </a:srgbClr>
                  </a:outerShdw>
                </a:effectLst>
              </a:rPr>
            </a:br>
            <a:r>
              <a:rPr lang="en-US" sz="5000" b="1" baseline="30000" dirty="0">
                <a:solidFill>
                  <a:srgbClr val="3B5B26"/>
                </a:solidFill>
                <a:effectLst>
                  <a:outerShdw blurRad="38100" dist="38100" dir="2700000" algn="tl">
                    <a:srgbClr val="000000">
                      <a:alpha val="43137"/>
                    </a:srgbClr>
                  </a:outerShdw>
                </a:effectLst>
              </a:rPr>
              <a:t>47</a:t>
            </a:r>
            <a:r>
              <a:rPr lang="en-US" sz="5000" b="1" dirty="0">
                <a:solidFill>
                  <a:srgbClr val="3B5B26"/>
                </a:solidFill>
                <a:effectLst>
                  <a:outerShdw blurRad="38100" dist="38100" dir="2700000" algn="tl">
                    <a:srgbClr val="000000">
                      <a:alpha val="43137"/>
                    </a:srgbClr>
                  </a:outerShdw>
                </a:effectLst>
              </a:rPr>
              <a:t> </a:t>
            </a:r>
            <a:r>
              <a:rPr lang="en-US" sz="5000" b="1" dirty="0">
                <a:solidFill>
                  <a:srgbClr val="A40000"/>
                </a:solidFill>
                <a:effectLst>
                  <a:outerShdw blurRad="38100" dist="38100" dir="2700000" algn="tl">
                    <a:srgbClr val="000000">
                      <a:alpha val="43137"/>
                    </a:srgbClr>
                  </a:outerShdw>
                </a:effectLst>
              </a:rPr>
              <a:t>If you do not serve the Lord your God with joy and enthusiasm</a:t>
            </a:r>
            <a:r>
              <a:rPr lang="en-US" sz="5000" b="1" dirty="0">
                <a:solidFill>
                  <a:srgbClr val="3B5B26"/>
                </a:solidFill>
                <a:effectLst>
                  <a:outerShdw blurRad="38100" dist="38100" dir="2700000" algn="tl">
                    <a:srgbClr val="000000">
                      <a:alpha val="43137"/>
                    </a:srgbClr>
                  </a:outerShdw>
                </a:effectLst>
              </a:rPr>
              <a:t> for the abundant benefits you have received, </a:t>
            </a:r>
            <a:r>
              <a:rPr lang="en-US" sz="5000" b="1" baseline="30000" dirty="0">
                <a:solidFill>
                  <a:srgbClr val="3B5B26"/>
                </a:solidFill>
                <a:effectLst>
                  <a:outerShdw blurRad="38100" dist="38100" dir="2700000" algn="tl">
                    <a:srgbClr val="000000">
                      <a:alpha val="43137"/>
                    </a:srgbClr>
                  </a:outerShdw>
                </a:effectLst>
              </a:rPr>
              <a:t>48</a:t>
            </a:r>
            <a:r>
              <a:rPr lang="en-US" sz="5000" b="1" dirty="0">
                <a:solidFill>
                  <a:srgbClr val="3B5B26"/>
                </a:solidFill>
                <a:effectLst>
                  <a:outerShdw blurRad="38100" dist="38100" dir="2700000" algn="tl">
                    <a:srgbClr val="000000">
                      <a:alpha val="43137"/>
                    </a:srgbClr>
                  </a:outerShdw>
                </a:effectLst>
              </a:rPr>
              <a:t> </a:t>
            </a:r>
            <a:r>
              <a:rPr lang="en-US" sz="5000" b="1" dirty="0">
                <a:solidFill>
                  <a:srgbClr val="A40000"/>
                </a:solidFill>
                <a:effectLst>
                  <a:outerShdw blurRad="38100" dist="38100" dir="2700000" algn="tl">
                    <a:srgbClr val="000000">
                      <a:alpha val="43137"/>
                    </a:srgbClr>
                  </a:outerShdw>
                </a:effectLst>
              </a:rPr>
              <a:t>you will serve your enemies</a:t>
            </a:r>
            <a:r>
              <a:rPr lang="en-US" sz="5000" b="1" dirty="0">
                <a:solidFill>
                  <a:srgbClr val="3B5B26"/>
                </a:solidFill>
                <a:effectLst>
                  <a:outerShdw blurRad="38100" dist="38100" dir="2700000" algn="tl">
                    <a:srgbClr val="000000">
                      <a:alpha val="43137"/>
                    </a:srgbClr>
                  </a:outerShdw>
                </a:effectLst>
              </a:rPr>
              <a:t> whom the Lord will send against you. </a:t>
            </a:r>
            <a:r>
              <a:rPr lang="en-US" sz="5000" b="1" dirty="0">
                <a:solidFill>
                  <a:srgbClr val="A40000"/>
                </a:solidFill>
                <a:effectLst>
                  <a:outerShdw blurRad="38100" dist="38100" dir="2700000" algn="tl">
                    <a:srgbClr val="000000">
                      <a:alpha val="43137"/>
                    </a:srgbClr>
                  </a:outerShdw>
                </a:effectLst>
              </a:rPr>
              <a:t>You will be left hungry, thirsty, naked, and lacking in everything</a:t>
            </a:r>
            <a:r>
              <a:rPr lang="en-US" sz="5000" b="1" dirty="0">
                <a:solidFill>
                  <a:srgbClr val="3B5B26"/>
                </a:solidFill>
                <a:effectLst>
                  <a:outerShdw blurRad="38100" dist="38100" dir="2700000" algn="tl">
                    <a:srgbClr val="000000">
                      <a:alpha val="43137"/>
                    </a:srgbClr>
                  </a:outerShdw>
                </a:effectLst>
              </a:rPr>
              <a:t>. The Lord will put an iron </a:t>
            </a:r>
            <a:br>
              <a:rPr lang="en-US" sz="5000" b="1" dirty="0">
                <a:solidFill>
                  <a:srgbClr val="3B5B26"/>
                </a:solidFill>
                <a:effectLst>
                  <a:outerShdw blurRad="38100" dist="38100" dir="2700000" algn="tl">
                    <a:srgbClr val="000000">
                      <a:alpha val="43137"/>
                    </a:srgbClr>
                  </a:outerShdw>
                </a:effectLst>
              </a:rPr>
            </a:br>
            <a:r>
              <a:rPr lang="en-US" sz="5000" b="1" dirty="0">
                <a:solidFill>
                  <a:srgbClr val="3B5B26"/>
                </a:solidFill>
                <a:effectLst>
                  <a:outerShdw blurRad="38100" dist="38100" dir="2700000" algn="tl">
                    <a:srgbClr val="000000">
                      <a:alpha val="43137"/>
                    </a:srgbClr>
                  </a:outerShdw>
                </a:effectLst>
              </a:rPr>
              <a:t>          yoke on your neck, oppressing you harshly until he has destroyed you.</a:t>
            </a:r>
            <a:endParaRPr lang="en-US" dirty="0"/>
          </a:p>
        </p:txBody>
      </p:sp>
    </p:spTree>
    <p:extLst>
      <p:ext uri="{BB962C8B-B14F-4D97-AF65-F5344CB8AC3E}">
        <p14:creationId xmlns:p14="http://schemas.microsoft.com/office/powerpoint/2010/main" val="2590550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7">
            <a:extLst>
              <a:ext uri="{FF2B5EF4-FFF2-40B4-BE49-F238E27FC236}">
                <a16:creationId xmlns:a16="http://schemas.microsoft.com/office/drawing/2014/main" id="{1C535B28-3AA0-458A-8642-B4516261855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3489" y="5723766"/>
            <a:ext cx="2114679" cy="1007366"/>
          </a:xfrm>
          <a:prstGeom prst="rect">
            <a:avLst/>
          </a:prstGeom>
        </p:spPr>
      </p:pic>
      <p:sp>
        <p:nvSpPr>
          <p:cNvPr id="5" name="Title 1">
            <a:extLst>
              <a:ext uri="{FF2B5EF4-FFF2-40B4-BE49-F238E27FC236}">
                <a16:creationId xmlns:a16="http://schemas.microsoft.com/office/drawing/2014/main" id="{AA8F2BB9-F620-4E1D-8CBA-DE246A235021}"/>
              </a:ext>
            </a:extLst>
          </p:cNvPr>
          <p:cNvSpPr txBox="1">
            <a:spLocks/>
          </p:cNvSpPr>
          <p:nvPr/>
        </p:nvSpPr>
        <p:spPr>
          <a:xfrm>
            <a:off x="838200" y="147011"/>
            <a:ext cx="10515600" cy="5828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000" b="1" dirty="0">
                <a:solidFill>
                  <a:srgbClr val="3B5B26"/>
                </a:solidFill>
                <a:effectLst>
                  <a:outerShdw blurRad="38100" dist="38100" dir="2700000" algn="tl">
                    <a:srgbClr val="000000">
                      <a:alpha val="43137"/>
                    </a:srgbClr>
                  </a:outerShdw>
                </a:effectLst>
                <a:latin typeface="+mn-lt"/>
              </a:rPr>
              <a:t>Joy comes from </a:t>
            </a:r>
            <a:r>
              <a:rPr lang="en-US" sz="5000" b="1" dirty="0">
                <a:solidFill>
                  <a:srgbClr val="A40000"/>
                </a:solidFill>
                <a:effectLst>
                  <a:outerShdw blurRad="38100" dist="38100" dir="2700000" algn="tl">
                    <a:srgbClr val="000000">
                      <a:alpha val="43137"/>
                    </a:srgbClr>
                  </a:outerShdw>
                </a:effectLst>
                <a:latin typeface="+mn-lt"/>
              </a:rPr>
              <a:t>ENJOYING HIM</a:t>
            </a:r>
          </a:p>
        </p:txBody>
      </p:sp>
      <p:sp>
        <p:nvSpPr>
          <p:cNvPr id="10" name="Content Placeholder 6">
            <a:extLst>
              <a:ext uri="{FF2B5EF4-FFF2-40B4-BE49-F238E27FC236}">
                <a16:creationId xmlns:a16="http://schemas.microsoft.com/office/drawing/2014/main" id="{648C7F3D-14F2-47DC-96F2-5CB5F5F1948D}"/>
              </a:ext>
            </a:extLst>
          </p:cNvPr>
          <p:cNvSpPr>
            <a:spLocks noGrp="1"/>
          </p:cNvSpPr>
          <p:nvPr>
            <p:ph idx="1"/>
          </p:nvPr>
        </p:nvSpPr>
        <p:spPr>
          <a:xfrm>
            <a:off x="979714" y="982409"/>
            <a:ext cx="10956472" cy="5695921"/>
          </a:xfrm>
        </p:spPr>
        <p:txBody>
          <a:bodyPr>
            <a:normAutofit/>
          </a:bodyPr>
          <a:lstStyle/>
          <a:p>
            <a:pPr marL="0" indent="0">
              <a:spcBef>
                <a:spcPts val="0"/>
              </a:spcBef>
              <a:spcAft>
                <a:spcPts val="1200"/>
              </a:spcAft>
              <a:buNone/>
            </a:pPr>
            <a:r>
              <a:rPr lang="en-US" sz="4600" b="1" u="sng" dirty="0">
                <a:solidFill>
                  <a:srgbClr val="3B5B26"/>
                </a:solidFill>
                <a:effectLst>
                  <a:outerShdw blurRad="38100" dist="38100" dir="2700000" algn="tl">
                    <a:srgbClr val="000000">
                      <a:alpha val="43137"/>
                    </a:srgbClr>
                  </a:outerShdw>
                </a:effectLst>
              </a:rPr>
              <a:t>John 15:11</a:t>
            </a:r>
            <a:r>
              <a:rPr lang="en-US" sz="4600" b="1" dirty="0">
                <a:solidFill>
                  <a:srgbClr val="3B5B26"/>
                </a:solidFill>
                <a:effectLst>
                  <a:outerShdw blurRad="38100" dist="38100" dir="2700000" algn="tl">
                    <a:srgbClr val="000000">
                      <a:alpha val="43137"/>
                    </a:srgbClr>
                  </a:outerShdw>
                </a:effectLst>
              </a:rPr>
              <a:t> </a:t>
            </a:r>
            <a:br>
              <a:rPr lang="en-US" sz="4600" b="1" dirty="0">
                <a:solidFill>
                  <a:srgbClr val="3B5B26"/>
                </a:solidFill>
                <a:effectLst>
                  <a:outerShdw blurRad="38100" dist="38100" dir="2700000" algn="tl">
                    <a:srgbClr val="000000">
                      <a:alpha val="43137"/>
                    </a:srgbClr>
                  </a:outerShdw>
                </a:effectLst>
              </a:rPr>
            </a:br>
            <a:r>
              <a:rPr lang="en-US" sz="4600" b="1" dirty="0">
                <a:solidFill>
                  <a:srgbClr val="3B5B26"/>
                </a:solidFill>
                <a:effectLst>
                  <a:outerShdw blurRad="38100" dist="38100" dir="2700000" algn="tl">
                    <a:srgbClr val="000000">
                      <a:alpha val="43137"/>
                    </a:srgbClr>
                  </a:outerShdw>
                </a:effectLst>
              </a:rPr>
              <a:t>“These things I have spoken to you so that My joy may be in you, and that your joy may be made full.”</a:t>
            </a:r>
          </a:p>
          <a:p>
            <a:pPr marL="0" indent="0">
              <a:spcBef>
                <a:spcPts val="600"/>
              </a:spcBef>
              <a:spcAft>
                <a:spcPts val="1200"/>
              </a:spcAft>
              <a:buNone/>
            </a:pPr>
            <a:r>
              <a:rPr lang="en-US" sz="4600" b="1" u="sng" dirty="0">
                <a:solidFill>
                  <a:srgbClr val="A40000"/>
                </a:solidFill>
                <a:effectLst>
                  <a:outerShdw blurRad="38100" dist="38100" dir="2700000" algn="tl">
                    <a:srgbClr val="000000">
                      <a:alpha val="43137"/>
                    </a:srgbClr>
                  </a:outerShdw>
                </a:effectLst>
              </a:rPr>
              <a:t>Psalm 16:11</a:t>
            </a:r>
            <a:br>
              <a:rPr lang="en-US" sz="4600" b="1" u="sng" dirty="0">
                <a:solidFill>
                  <a:srgbClr val="A40000"/>
                </a:solidFill>
                <a:effectLst>
                  <a:outerShdw blurRad="38100" dist="38100" dir="2700000" algn="tl">
                    <a:srgbClr val="000000">
                      <a:alpha val="43137"/>
                    </a:srgbClr>
                  </a:outerShdw>
                </a:effectLst>
              </a:rPr>
            </a:br>
            <a:r>
              <a:rPr lang="en-US" sz="4600" b="1" dirty="0">
                <a:solidFill>
                  <a:srgbClr val="A40000"/>
                </a:solidFill>
                <a:effectLst>
                  <a:outerShdw blurRad="38100" dist="38100" dir="2700000" algn="tl">
                    <a:srgbClr val="000000">
                      <a:alpha val="43137"/>
                    </a:srgbClr>
                  </a:outerShdw>
                </a:effectLst>
              </a:rPr>
              <a:t>“…In your presence is fullness of Joy…”</a:t>
            </a:r>
          </a:p>
          <a:p>
            <a:pPr marL="0" indent="0">
              <a:spcBef>
                <a:spcPts val="0"/>
              </a:spcBef>
              <a:spcAft>
                <a:spcPts val="1200"/>
              </a:spcAft>
              <a:buNone/>
            </a:pPr>
            <a:r>
              <a:rPr lang="en-US" sz="4600" b="1" dirty="0">
                <a:solidFill>
                  <a:srgbClr val="3B5B26"/>
                </a:solidFill>
                <a:effectLst>
                  <a:outerShdw blurRad="38100" dist="38100" dir="2700000" algn="tl">
                    <a:srgbClr val="000000">
                      <a:alpha val="43137"/>
                    </a:srgbClr>
                  </a:outerShdw>
                </a:effectLst>
              </a:rPr>
              <a:t>                                </a:t>
            </a:r>
            <a:r>
              <a:rPr lang="en-US" sz="4600" b="1" u="sng" dirty="0">
                <a:solidFill>
                  <a:srgbClr val="3B5B26"/>
                </a:solidFill>
                <a:effectLst>
                  <a:outerShdw blurRad="38100" dist="38100" dir="2700000" algn="tl">
                    <a:srgbClr val="000000">
                      <a:alpha val="43137"/>
                    </a:srgbClr>
                  </a:outerShdw>
                </a:effectLst>
              </a:rPr>
              <a:t>Nehemiah 8:10</a:t>
            </a:r>
            <a:r>
              <a:rPr lang="en-US" sz="4600" b="1" dirty="0">
                <a:solidFill>
                  <a:srgbClr val="3B5B26"/>
                </a:solidFill>
                <a:effectLst>
                  <a:outerShdw blurRad="38100" dist="38100" dir="2700000" algn="tl">
                    <a:srgbClr val="000000">
                      <a:alpha val="43137"/>
                    </a:srgbClr>
                  </a:outerShdw>
                </a:effectLst>
              </a:rPr>
              <a:t> </a:t>
            </a:r>
            <a:br>
              <a:rPr lang="en-US" sz="4600" b="1" dirty="0">
                <a:solidFill>
                  <a:srgbClr val="3B5B26"/>
                </a:solidFill>
                <a:effectLst>
                  <a:outerShdw blurRad="38100" dist="38100" dir="2700000" algn="tl">
                    <a:srgbClr val="000000">
                      <a:alpha val="43137"/>
                    </a:srgbClr>
                  </a:outerShdw>
                </a:effectLst>
              </a:rPr>
            </a:br>
            <a:r>
              <a:rPr lang="en-US" sz="4600" b="1" dirty="0">
                <a:solidFill>
                  <a:srgbClr val="3B5B26"/>
                </a:solidFill>
                <a:effectLst>
                  <a:outerShdw blurRad="38100" dist="38100" dir="2700000" algn="tl">
                    <a:srgbClr val="000000">
                      <a:alpha val="43137"/>
                    </a:srgbClr>
                  </a:outerShdw>
                </a:effectLst>
              </a:rPr>
              <a:t>          “…the joy of the Lord is your strength.” </a:t>
            </a:r>
          </a:p>
        </p:txBody>
      </p:sp>
    </p:spTree>
    <p:extLst>
      <p:ext uri="{BB962C8B-B14F-4D97-AF65-F5344CB8AC3E}">
        <p14:creationId xmlns:p14="http://schemas.microsoft.com/office/powerpoint/2010/main" val="1401362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7">
            <a:extLst>
              <a:ext uri="{FF2B5EF4-FFF2-40B4-BE49-F238E27FC236}">
                <a16:creationId xmlns:a16="http://schemas.microsoft.com/office/drawing/2014/main" id="{1C535B28-3AA0-458A-8642-B4516261855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3489" y="5723766"/>
            <a:ext cx="2114679" cy="1007366"/>
          </a:xfrm>
          <a:prstGeom prst="rect">
            <a:avLst/>
          </a:prstGeom>
        </p:spPr>
      </p:pic>
      <p:sp>
        <p:nvSpPr>
          <p:cNvPr id="5" name="Title 1">
            <a:extLst>
              <a:ext uri="{FF2B5EF4-FFF2-40B4-BE49-F238E27FC236}">
                <a16:creationId xmlns:a16="http://schemas.microsoft.com/office/drawing/2014/main" id="{AA8F2BB9-F620-4E1D-8CBA-DE246A235021}"/>
              </a:ext>
            </a:extLst>
          </p:cNvPr>
          <p:cNvSpPr txBox="1">
            <a:spLocks/>
          </p:cNvSpPr>
          <p:nvPr/>
        </p:nvSpPr>
        <p:spPr>
          <a:xfrm>
            <a:off x="838200" y="147011"/>
            <a:ext cx="10515600" cy="5828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000" b="1" dirty="0">
                <a:solidFill>
                  <a:srgbClr val="3B5B26"/>
                </a:solidFill>
                <a:effectLst>
                  <a:outerShdw blurRad="38100" dist="38100" dir="2700000" algn="tl">
                    <a:srgbClr val="000000">
                      <a:alpha val="43137"/>
                    </a:srgbClr>
                  </a:outerShdw>
                </a:effectLst>
                <a:latin typeface="+mn-lt"/>
              </a:rPr>
              <a:t>Joy comes from </a:t>
            </a:r>
            <a:r>
              <a:rPr lang="en-US" sz="5000" b="1" dirty="0">
                <a:solidFill>
                  <a:srgbClr val="A40000"/>
                </a:solidFill>
                <a:effectLst>
                  <a:outerShdw blurRad="38100" dist="38100" dir="2700000" algn="tl">
                    <a:srgbClr val="000000">
                      <a:alpha val="43137"/>
                    </a:srgbClr>
                  </a:outerShdw>
                </a:effectLst>
                <a:latin typeface="+mn-lt"/>
              </a:rPr>
              <a:t>ENJOYING HIM</a:t>
            </a:r>
          </a:p>
        </p:txBody>
      </p:sp>
      <p:sp>
        <p:nvSpPr>
          <p:cNvPr id="10" name="Content Placeholder 6">
            <a:extLst>
              <a:ext uri="{FF2B5EF4-FFF2-40B4-BE49-F238E27FC236}">
                <a16:creationId xmlns:a16="http://schemas.microsoft.com/office/drawing/2014/main" id="{648C7F3D-14F2-47DC-96F2-5CB5F5F1948D}"/>
              </a:ext>
            </a:extLst>
          </p:cNvPr>
          <p:cNvSpPr>
            <a:spLocks noGrp="1"/>
          </p:cNvSpPr>
          <p:nvPr>
            <p:ph idx="1"/>
          </p:nvPr>
        </p:nvSpPr>
        <p:spPr>
          <a:xfrm>
            <a:off x="375558" y="1015067"/>
            <a:ext cx="11381014" cy="5695921"/>
          </a:xfrm>
        </p:spPr>
        <p:txBody>
          <a:bodyPr>
            <a:normAutofit/>
          </a:bodyPr>
          <a:lstStyle/>
          <a:p>
            <a:pPr marL="0" indent="0" algn="r">
              <a:lnSpc>
                <a:spcPct val="85000"/>
              </a:lnSpc>
              <a:spcBef>
                <a:spcPts val="0"/>
              </a:spcBef>
              <a:spcAft>
                <a:spcPts val="600"/>
              </a:spcAft>
              <a:buNone/>
            </a:pPr>
            <a:r>
              <a:rPr lang="en-US" sz="4900" b="1" dirty="0">
                <a:solidFill>
                  <a:srgbClr val="A40000"/>
                </a:solidFill>
                <a:effectLst>
                  <a:outerShdw blurRad="38100" dist="38100" dir="2700000" algn="tl">
                    <a:srgbClr val="000000">
                      <a:alpha val="43137"/>
                    </a:srgbClr>
                  </a:outerShdw>
                </a:effectLst>
              </a:rPr>
              <a:t>C.S. Lewis, Reflections on the Psalms:</a:t>
            </a:r>
          </a:p>
          <a:p>
            <a:pPr marL="0" indent="0" algn="r">
              <a:lnSpc>
                <a:spcPct val="85000"/>
              </a:lnSpc>
              <a:spcBef>
                <a:spcPts val="600"/>
              </a:spcBef>
              <a:buNone/>
            </a:pPr>
            <a:r>
              <a:rPr lang="en-US" sz="4900" b="1" dirty="0">
                <a:solidFill>
                  <a:srgbClr val="A40000"/>
                </a:solidFill>
                <a:effectLst>
                  <a:outerShdw blurRad="38100" dist="38100" dir="2700000" algn="tl">
                    <a:srgbClr val="000000">
                      <a:alpha val="43137"/>
                    </a:srgbClr>
                  </a:outerShdw>
                </a:effectLst>
              </a:rPr>
              <a:t>“</a:t>
            </a:r>
            <a:r>
              <a:rPr lang="en-US" sz="4900" b="1" dirty="0">
                <a:solidFill>
                  <a:srgbClr val="3B5B26"/>
                </a:solidFill>
                <a:effectLst>
                  <a:outerShdw blurRad="38100" dist="38100" dir="2700000" algn="tl">
                    <a:srgbClr val="000000">
                      <a:alpha val="43137"/>
                    </a:srgbClr>
                  </a:outerShdw>
                </a:effectLst>
              </a:rPr>
              <a:t>I think we delight to praise what we enjoy because the praise not merely expresses but completes the enjoyment</a:t>
            </a:r>
            <a:r>
              <a:rPr lang="en-US" sz="4900" b="1" dirty="0">
                <a:solidFill>
                  <a:srgbClr val="A40000"/>
                </a:solidFill>
                <a:effectLst>
                  <a:outerShdw blurRad="38100" dist="38100" dir="2700000" algn="tl">
                    <a:srgbClr val="000000">
                      <a:alpha val="43137"/>
                    </a:srgbClr>
                  </a:outerShdw>
                </a:effectLst>
              </a:rPr>
              <a:t>; it is its appointed consummation. It is not out of compliment that lovers keep on telling one another how beautiful they are; </a:t>
            </a:r>
            <a:r>
              <a:rPr lang="en-US" sz="4900" b="1" dirty="0">
                <a:solidFill>
                  <a:srgbClr val="3B5B26"/>
                </a:solidFill>
                <a:effectLst>
                  <a:outerShdw blurRad="38100" dist="38100" dir="2700000" algn="tl">
                    <a:srgbClr val="000000">
                      <a:alpha val="43137"/>
                    </a:srgbClr>
                  </a:outerShdw>
                </a:effectLst>
              </a:rPr>
              <a:t>the delight is incomplete till it is expressed</a:t>
            </a:r>
            <a:r>
              <a:rPr lang="en-US" sz="4900" b="1" dirty="0">
                <a:solidFill>
                  <a:srgbClr val="A40000"/>
                </a:solidFill>
                <a:effectLst>
                  <a:outerShdw blurRad="38100" dist="38100" dir="2700000" algn="tl">
                    <a:srgbClr val="000000">
                      <a:alpha val="43137"/>
                    </a:srgbClr>
                  </a:outerShdw>
                </a:effectLst>
              </a:rPr>
              <a:t>.”</a:t>
            </a:r>
            <a:endParaRPr lang="en-US" sz="4900" dirty="0"/>
          </a:p>
        </p:txBody>
      </p:sp>
    </p:spTree>
    <p:extLst>
      <p:ext uri="{BB962C8B-B14F-4D97-AF65-F5344CB8AC3E}">
        <p14:creationId xmlns:p14="http://schemas.microsoft.com/office/powerpoint/2010/main" val="1208165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7">
            <a:extLst>
              <a:ext uri="{FF2B5EF4-FFF2-40B4-BE49-F238E27FC236}">
                <a16:creationId xmlns:a16="http://schemas.microsoft.com/office/drawing/2014/main" id="{1C535B28-3AA0-458A-8642-B4516261855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3489" y="5723766"/>
            <a:ext cx="2114679" cy="1007366"/>
          </a:xfrm>
          <a:prstGeom prst="rect">
            <a:avLst/>
          </a:prstGeom>
        </p:spPr>
      </p:pic>
      <p:sp>
        <p:nvSpPr>
          <p:cNvPr id="5" name="Title 1">
            <a:extLst>
              <a:ext uri="{FF2B5EF4-FFF2-40B4-BE49-F238E27FC236}">
                <a16:creationId xmlns:a16="http://schemas.microsoft.com/office/drawing/2014/main" id="{AA8F2BB9-F620-4E1D-8CBA-DE246A235021}"/>
              </a:ext>
            </a:extLst>
          </p:cNvPr>
          <p:cNvSpPr txBox="1">
            <a:spLocks/>
          </p:cNvSpPr>
          <p:nvPr/>
        </p:nvSpPr>
        <p:spPr>
          <a:xfrm>
            <a:off x="628650" y="3137584"/>
            <a:ext cx="10934700" cy="5828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500" b="1" dirty="0">
                <a:solidFill>
                  <a:srgbClr val="3B5B26"/>
                </a:solidFill>
                <a:effectLst>
                  <a:outerShdw blurRad="38100" dist="38100" dir="2700000" algn="tl">
                    <a:srgbClr val="000000">
                      <a:alpha val="43137"/>
                    </a:srgbClr>
                  </a:outerShdw>
                </a:effectLst>
                <a:latin typeface="+mn-lt"/>
              </a:rPr>
              <a:t>Joy comes from </a:t>
            </a:r>
            <a:r>
              <a:rPr lang="en-US" sz="6500" b="1" dirty="0">
                <a:solidFill>
                  <a:srgbClr val="A40000"/>
                </a:solidFill>
                <a:effectLst>
                  <a:outerShdw blurRad="38100" dist="38100" dir="2700000" algn="tl">
                    <a:srgbClr val="000000">
                      <a:alpha val="43137"/>
                    </a:srgbClr>
                  </a:outerShdw>
                </a:effectLst>
                <a:latin typeface="+mn-lt"/>
              </a:rPr>
              <a:t>ENJOYING HIM</a:t>
            </a:r>
          </a:p>
        </p:txBody>
      </p:sp>
    </p:spTree>
    <p:extLst>
      <p:ext uri="{BB962C8B-B14F-4D97-AF65-F5344CB8AC3E}">
        <p14:creationId xmlns:p14="http://schemas.microsoft.com/office/powerpoint/2010/main" val="9476256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4311A7F-2595-463A-A679-B9CB457A97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3870" y="1117600"/>
            <a:ext cx="9704260" cy="4622800"/>
          </a:xfrm>
          <a:prstGeom prst="rect">
            <a:avLst/>
          </a:prstGeom>
        </p:spPr>
      </p:pic>
    </p:spTree>
    <p:extLst>
      <p:ext uri="{BB962C8B-B14F-4D97-AF65-F5344CB8AC3E}">
        <p14:creationId xmlns:p14="http://schemas.microsoft.com/office/powerpoint/2010/main" val="21744201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7">
            <a:extLst>
              <a:ext uri="{FF2B5EF4-FFF2-40B4-BE49-F238E27FC236}">
                <a16:creationId xmlns:a16="http://schemas.microsoft.com/office/drawing/2014/main" id="{1C535B28-3AA0-458A-8642-B4516261855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3489" y="5723766"/>
            <a:ext cx="2114679" cy="1007366"/>
          </a:xfrm>
          <a:prstGeom prst="rect">
            <a:avLst/>
          </a:prstGeom>
        </p:spPr>
      </p:pic>
      <p:sp>
        <p:nvSpPr>
          <p:cNvPr id="7" name="Content Placeholder 6">
            <a:extLst>
              <a:ext uri="{FF2B5EF4-FFF2-40B4-BE49-F238E27FC236}">
                <a16:creationId xmlns:a16="http://schemas.microsoft.com/office/drawing/2014/main" id="{E24DC7E8-50A4-4A59-9A2D-FBF866E847E7}"/>
              </a:ext>
            </a:extLst>
          </p:cNvPr>
          <p:cNvSpPr>
            <a:spLocks noGrp="1"/>
          </p:cNvSpPr>
          <p:nvPr>
            <p:ph idx="1"/>
          </p:nvPr>
        </p:nvSpPr>
        <p:spPr>
          <a:xfrm>
            <a:off x="333829" y="765110"/>
            <a:ext cx="11524342" cy="4923562"/>
          </a:xfrm>
        </p:spPr>
        <p:txBody>
          <a:bodyPr>
            <a:noAutofit/>
          </a:bodyPr>
          <a:lstStyle/>
          <a:p>
            <a:pPr marL="0" indent="0" algn="ctr">
              <a:spcBef>
                <a:spcPts val="0"/>
              </a:spcBef>
              <a:spcAft>
                <a:spcPts val="600"/>
              </a:spcAft>
              <a:buNone/>
            </a:pPr>
            <a:r>
              <a:rPr lang="en-US" sz="6600" b="1" u="sng" dirty="0">
                <a:solidFill>
                  <a:srgbClr val="A40000"/>
                </a:solidFill>
                <a:effectLst>
                  <a:outerShdw blurRad="38100" dist="38100" dir="2700000" algn="tl">
                    <a:srgbClr val="000000">
                      <a:alpha val="43137"/>
                    </a:srgbClr>
                  </a:outerShdw>
                </a:effectLst>
              </a:rPr>
              <a:t>John 10:10</a:t>
            </a:r>
            <a:r>
              <a:rPr lang="en-US" sz="5000" b="1" spc="-300" dirty="0">
                <a:solidFill>
                  <a:srgbClr val="A40000"/>
                </a:solidFill>
                <a:effectLst>
                  <a:outerShdw blurRad="38100" dist="38100" dir="2700000" algn="tl">
                    <a:srgbClr val="000000">
                      <a:alpha val="43137"/>
                    </a:srgbClr>
                  </a:outerShdw>
                </a:effectLst>
              </a:rPr>
              <a:t> </a:t>
            </a:r>
            <a:r>
              <a:rPr lang="en-US" sz="5000" b="1" dirty="0">
                <a:solidFill>
                  <a:srgbClr val="A40000"/>
                </a:solidFill>
                <a:effectLst>
                  <a:outerShdw blurRad="38100" dist="38100" dir="2700000" algn="tl">
                    <a:srgbClr val="000000">
                      <a:alpha val="43137"/>
                    </a:srgbClr>
                  </a:outerShdw>
                </a:effectLst>
              </a:rPr>
              <a:t>(NASB)</a:t>
            </a:r>
          </a:p>
          <a:p>
            <a:pPr marL="0" indent="0" algn="ctr">
              <a:spcBef>
                <a:spcPts val="600"/>
              </a:spcBef>
              <a:spcAft>
                <a:spcPts val="600"/>
              </a:spcAft>
              <a:buNone/>
            </a:pPr>
            <a:r>
              <a:rPr lang="en-US" sz="6600" b="1" dirty="0">
                <a:solidFill>
                  <a:srgbClr val="A40000"/>
                </a:solidFill>
                <a:effectLst>
                  <a:outerShdw blurRad="38100" dist="38100" dir="2700000" algn="tl">
                    <a:srgbClr val="000000">
                      <a:alpha val="43137"/>
                    </a:srgbClr>
                  </a:outerShdw>
                </a:effectLst>
              </a:rPr>
              <a:t>The thief comes only to steal and kill and destroy; </a:t>
            </a:r>
            <a:r>
              <a:rPr lang="en-US" sz="6600" b="1" dirty="0">
                <a:solidFill>
                  <a:srgbClr val="3B5B26"/>
                </a:solidFill>
                <a:effectLst>
                  <a:outerShdw blurRad="38100" dist="38100" dir="2700000" algn="tl">
                    <a:srgbClr val="000000">
                      <a:alpha val="43137"/>
                    </a:srgbClr>
                  </a:outerShdw>
                </a:effectLst>
              </a:rPr>
              <a:t/>
            </a:r>
            <a:br>
              <a:rPr lang="en-US" sz="6600" b="1" dirty="0">
                <a:solidFill>
                  <a:srgbClr val="3B5B26"/>
                </a:solidFill>
                <a:effectLst>
                  <a:outerShdw blurRad="38100" dist="38100" dir="2700000" algn="tl">
                    <a:srgbClr val="000000">
                      <a:alpha val="43137"/>
                    </a:srgbClr>
                  </a:outerShdw>
                </a:effectLst>
              </a:rPr>
            </a:br>
            <a:r>
              <a:rPr lang="en-US" sz="6600" b="1" dirty="0">
                <a:solidFill>
                  <a:srgbClr val="3B5B26"/>
                </a:solidFill>
                <a:effectLst>
                  <a:outerShdw blurRad="38100" dist="38100" dir="2700000" algn="tl">
                    <a:srgbClr val="000000">
                      <a:alpha val="43137"/>
                    </a:srgbClr>
                  </a:outerShdw>
                </a:effectLst>
              </a:rPr>
              <a:t>I came that they may have life, and have it abundantly. </a:t>
            </a:r>
            <a:endParaRPr lang="en-US" sz="6600" dirty="0">
              <a:solidFill>
                <a:srgbClr val="3B5B26"/>
              </a:solidFill>
            </a:endParaRPr>
          </a:p>
        </p:txBody>
      </p:sp>
    </p:spTree>
    <p:extLst>
      <p:ext uri="{BB962C8B-B14F-4D97-AF65-F5344CB8AC3E}">
        <p14:creationId xmlns:p14="http://schemas.microsoft.com/office/powerpoint/2010/main" val="41316542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61F82-E8DB-4C37-A97F-1FA313767DF4}"/>
              </a:ext>
            </a:extLst>
          </p:cNvPr>
          <p:cNvSpPr>
            <a:spLocks noGrp="1"/>
          </p:cNvSpPr>
          <p:nvPr>
            <p:ph type="title"/>
          </p:nvPr>
        </p:nvSpPr>
        <p:spPr>
          <a:xfrm>
            <a:off x="838200" y="147011"/>
            <a:ext cx="10515600" cy="582831"/>
          </a:xfrm>
        </p:spPr>
        <p:txBody>
          <a:bodyPr>
            <a:noAutofit/>
          </a:bodyPr>
          <a:lstStyle/>
          <a:p>
            <a:pPr algn="ctr"/>
            <a:r>
              <a:rPr lang="en-US" sz="4100" b="1" u="sng" dirty="0">
                <a:solidFill>
                  <a:srgbClr val="3B5B26"/>
                </a:solidFill>
                <a:effectLst>
                  <a:outerShdw blurRad="38100" dist="38100" dir="2700000" algn="tl">
                    <a:srgbClr val="000000">
                      <a:alpha val="43137"/>
                    </a:srgbClr>
                  </a:outerShdw>
                </a:effectLst>
                <a:latin typeface="+mn-lt"/>
              </a:rPr>
              <a:t>1 Peter 1:6-8</a:t>
            </a:r>
          </a:p>
        </p:txBody>
      </p:sp>
      <p:pic>
        <p:nvPicPr>
          <p:cNvPr id="14" name="Content Placeholder 7">
            <a:extLst>
              <a:ext uri="{FF2B5EF4-FFF2-40B4-BE49-F238E27FC236}">
                <a16:creationId xmlns:a16="http://schemas.microsoft.com/office/drawing/2014/main" id="{1C535B28-3AA0-458A-8642-B4516261855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3489" y="5723766"/>
            <a:ext cx="2114679" cy="1007366"/>
          </a:xfrm>
          <a:prstGeom prst="rect">
            <a:avLst/>
          </a:prstGeom>
        </p:spPr>
      </p:pic>
      <p:sp>
        <p:nvSpPr>
          <p:cNvPr id="7" name="Content Placeholder 6">
            <a:extLst>
              <a:ext uri="{FF2B5EF4-FFF2-40B4-BE49-F238E27FC236}">
                <a16:creationId xmlns:a16="http://schemas.microsoft.com/office/drawing/2014/main" id="{E24DC7E8-50A4-4A59-9A2D-FBF866E847E7}"/>
              </a:ext>
            </a:extLst>
          </p:cNvPr>
          <p:cNvSpPr>
            <a:spLocks noGrp="1"/>
          </p:cNvSpPr>
          <p:nvPr>
            <p:ph idx="1"/>
          </p:nvPr>
        </p:nvSpPr>
        <p:spPr>
          <a:xfrm>
            <a:off x="406400" y="826060"/>
            <a:ext cx="11366500" cy="5486400"/>
          </a:xfrm>
        </p:spPr>
        <p:txBody>
          <a:bodyPr>
            <a:noAutofit/>
          </a:bodyPr>
          <a:lstStyle/>
          <a:p>
            <a:pPr marL="0" indent="0" algn="r">
              <a:spcBef>
                <a:spcPts val="0"/>
              </a:spcBef>
              <a:spcAft>
                <a:spcPts val="600"/>
              </a:spcAft>
              <a:buNone/>
            </a:pPr>
            <a:r>
              <a:rPr lang="en-US" sz="4100" b="1" baseline="30000" dirty="0">
                <a:solidFill>
                  <a:srgbClr val="A40000"/>
                </a:solidFill>
                <a:effectLst>
                  <a:outerShdw blurRad="38100" dist="38100" dir="2700000" algn="tl">
                    <a:srgbClr val="000000">
                      <a:alpha val="43137"/>
                    </a:srgbClr>
                  </a:outerShdw>
                </a:effectLst>
              </a:rPr>
              <a:t>6</a:t>
            </a:r>
            <a:r>
              <a:rPr lang="en-US" sz="4100" b="1" dirty="0">
                <a:solidFill>
                  <a:srgbClr val="A40000"/>
                </a:solidFill>
                <a:effectLst>
                  <a:outerShdw blurRad="38100" dist="38100" dir="2700000" algn="tl">
                    <a:srgbClr val="000000">
                      <a:alpha val="43137"/>
                    </a:srgbClr>
                  </a:outerShdw>
                </a:effectLst>
              </a:rPr>
              <a:t> In all this you greatly rejoice, though now for a little while you may have had to suffer grief in all kinds of trials. </a:t>
            </a:r>
            <a:r>
              <a:rPr lang="en-US" sz="4100" b="1" baseline="30000" dirty="0">
                <a:solidFill>
                  <a:srgbClr val="A40000"/>
                </a:solidFill>
                <a:effectLst>
                  <a:outerShdw blurRad="38100" dist="38100" dir="2700000" algn="tl">
                    <a:srgbClr val="000000">
                      <a:alpha val="43137"/>
                    </a:srgbClr>
                  </a:outerShdw>
                </a:effectLst>
              </a:rPr>
              <a:t>7</a:t>
            </a:r>
            <a:r>
              <a:rPr lang="en-US" sz="4100" b="1" dirty="0">
                <a:solidFill>
                  <a:srgbClr val="A40000"/>
                </a:solidFill>
                <a:effectLst>
                  <a:outerShdw blurRad="38100" dist="38100" dir="2700000" algn="tl">
                    <a:srgbClr val="000000">
                      <a:alpha val="43137"/>
                    </a:srgbClr>
                  </a:outerShdw>
                </a:effectLst>
              </a:rPr>
              <a:t> These have come so that the proven genuineness of your faith—of greater worth than gold, which perishes even though refined by fire—may result in praise, glory and honor when Jesus Christ is revealed. </a:t>
            </a:r>
            <a:r>
              <a:rPr lang="en-US" sz="4100" b="1" baseline="30000" dirty="0">
                <a:solidFill>
                  <a:srgbClr val="A40000"/>
                </a:solidFill>
                <a:effectLst>
                  <a:outerShdw blurRad="38100" dist="38100" dir="2700000" algn="tl">
                    <a:srgbClr val="000000">
                      <a:alpha val="43137"/>
                    </a:srgbClr>
                  </a:outerShdw>
                </a:effectLst>
              </a:rPr>
              <a:t>8</a:t>
            </a:r>
            <a:r>
              <a:rPr lang="en-US" sz="4100" b="1" dirty="0">
                <a:solidFill>
                  <a:srgbClr val="A40000"/>
                </a:solidFill>
                <a:effectLst>
                  <a:outerShdw blurRad="38100" dist="38100" dir="2700000" algn="tl">
                    <a:srgbClr val="000000">
                      <a:alpha val="43137"/>
                    </a:srgbClr>
                  </a:outerShdw>
                </a:effectLst>
              </a:rPr>
              <a:t> Though you have not seen him, you love him; and even though you do not see </a:t>
            </a:r>
            <a:br>
              <a:rPr lang="en-US" sz="4100" b="1" dirty="0">
                <a:solidFill>
                  <a:srgbClr val="A40000"/>
                </a:solidFill>
                <a:effectLst>
                  <a:outerShdw blurRad="38100" dist="38100" dir="2700000" algn="tl">
                    <a:srgbClr val="000000">
                      <a:alpha val="43137"/>
                    </a:srgbClr>
                  </a:outerShdw>
                </a:effectLst>
              </a:rPr>
            </a:br>
            <a:r>
              <a:rPr lang="en-US" sz="4100" b="1" dirty="0">
                <a:solidFill>
                  <a:srgbClr val="A40000"/>
                </a:solidFill>
                <a:effectLst>
                  <a:outerShdw blurRad="38100" dist="38100" dir="2700000" algn="tl">
                    <a:srgbClr val="000000">
                      <a:alpha val="43137"/>
                    </a:srgbClr>
                  </a:outerShdw>
                </a:effectLst>
              </a:rPr>
              <a:t>          him now, you believe in him and are </a:t>
            </a:r>
            <a:r>
              <a:rPr lang="en-US" sz="4100" b="1" dirty="0">
                <a:solidFill>
                  <a:srgbClr val="3B5B26"/>
                </a:solidFill>
                <a:effectLst>
                  <a:outerShdw blurRad="38100" dist="38100" dir="2700000" algn="tl">
                    <a:srgbClr val="000000">
                      <a:alpha val="43137"/>
                    </a:srgbClr>
                  </a:outerShdw>
                </a:effectLst>
              </a:rPr>
              <a:t>filled with an inexpressible and glorious joy.</a:t>
            </a:r>
            <a:endParaRPr lang="en-US" sz="4100" dirty="0">
              <a:solidFill>
                <a:srgbClr val="3B5B26"/>
              </a:solidFill>
            </a:endParaRPr>
          </a:p>
        </p:txBody>
      </p:sp>
    </p:spTree>
    <p:extLst>
      <p:ext uri="{BB962C8B-B14F-4D97-AF65-F5344CB8AC3E}">
        <p14:creationId xmlns:p14="http://schemas.microsoft.com/office/powerpoint/2010/main" val="3114850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61F82-E8DB-4C37-A97F-1FA313767DF4}"/>
              </a:ext>
            </a:extLst>
          </p:cNvPr>
          <p:cNvSpPr>
            <a:spLocks noGrp="1"/>
          </p:cNvSpPr>
          <p:nvPr>
            <p:ph type="title"/>
          </p:nvPr>
        </p:nvSpPr>
        <p:spPr>
          <a:xfrm>
            <a:off x="838200" y="307177"/>
            <a:ext cx="10515600" cy="582831"/>
          </a:xfrm>
        </p:spPr>
        <p:txBody>
          <a:bodyPr>
            <a:noAutofit/>
          </a:bodyPr>
          <a:lstStyle/>
          <a:p>
            <a:pPr algn="ctr"/>
            <a:r>
              <a:rPr lang="en-US" sz="4800" b="1" dirty="0">
                <a:solidFill>
                  <a:srgbClr val="3B5B26"/>
                </a:solidFill>
                <a:effectLst>
                  <a:outerShdw blurRad="38100" dist="38100" dir="2700000" algn="tl">
                    <a:srgbClr val="000000">
                      <a:alpha val="43137"/>
                    </a:srgbClr>
                  </a:outerShdw>
                </a:effectLst>
                <a:latin typeface="+mn-lt"/>
              </a:rPr>
              <a:t>Westminster Shorter Catechism (1649)</a:t>
            </a:r>
          </a:p>
        </p:txBody>
      </p:sp>
      <p:pic>
        <p:nvPicPr>
          <p:cNvPr id="14" name="Content Placeholder 7">
            <a:extLst>
              <a:ext uri="{FF2B5EF4-FFF2-40B4-BE49-F238E27FC236}">
                <a16:creationId xmlns:a16="http://schemas.microsoft.com/office/drawing/2014/main" id="{1C535B28-3AA0-458A-8642-B4516261855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3489" y="5723766"/>
            <a:ext cx="2114679" cy="1007366"/>
          </a:xfrm>
          <a:prstGeom prst="rect">
            <a:avLst/>
          </a:prstGeom>
        </p:spPr>
      </p:pic>
      <p:sp>
        <p:nvSpPr>
          <p:cNvPr id="7" name="Content Placeholder 6">
            <a:extLst>
              <a:ext uri="{FF2B5EF4-FFF2-40B4-BE49-F238E27FC236}">
                <a16:creationId xmlns:a16="http://schemas.microsoft.com/office/drawing/2014/main" id="{E24DC7E8-50A4-4A59-9A2D-FBF866E847E7}"/>
              </a:ext>
            </a:extLst>
          </p:cNvPr>
          <p:cNvSpPr>
            <a:spLocks noGrp="1"/>
          </p:cNvSpPr>
          <p:nvPr>
            <p:ph idx="1"/>
          </p:nvPr>
        </p:nvSpPr>
        <p:spPr>
          <a:xfrm>
            <a:off x="232229" y="1233714"/>
            <a:ext cx="11756571" cy="5267753"/>
          </a:xfrm>
        </p:spPr>
        <p:txBody>
          <a:bodyPr>
            <a:normAutofit/>
          </a:bodyPr>
          <a:lstStyle/>
          <a:p>
            <a:pPr marL="0" indent="0">
              <a:spcBef>
                <a:spcPts val="0"/>
              </a:spcBef>
              <a:spcAft>
                <a:spcPts val="600"/>
              </a:spcAft>
              <a:buNone/>
            </a:pPr>
            <a:r>
              <a:rPr lang="en-US" sz="6600" b="1" dirty="0">
                <a:solidFill>
                  <a:srgbClr val="3B5B26"/>
                </a:solidFill>
                <a:effectLst>
                  <a:outerShdw blurRad="38100" dist="38100" dir="2700000" algn="tl">
                    <a:srgbClr val="000000">
                      <a:alpha val="43137"/>
                    </a:srgbClr>
                  </a:outerShdw>
                </a:effectLst>
              </a:rPr>
              <a:t>Q: What is the chief end of man?</a:t>
            </a:r>
          </a:p>
          <a:p>
            <a:pPr marL="0" indent="0">
              <a:spcBef>
                <a:spcPts val="1800"/>
              </a:spcBef>
              <a:spcAft>
                <a:spcPts val="600"/>
              </a:spcAft>
              <a:buNone/>
            </a:pPr>
            <a:r>
              <a:rPr lang="en-US" sz="6600" b="1" dirty="0">
                <a:solidFill>
                  <a:srgbClr val="3B5B26"/>
                </a:solidFill>
                <a:effectLst>
                  <a:outerShdw blurRad="38100" dist="38100" dir="2700000" algn="tl">
                    <a:srgbClr val="000000">
                      <a:alpha val="43137"/>
                    </a:srgbClr>
                  </a:outerShdw>
                </a:effectLst>
              </a:rPr>
              <a:t>A: The chief end of man is to </a:t>
            </a:r>
            <a:br>
              <a:rPr lang="en-US" sz="6600" b="1" dirty="0">
                <a:solidFill>
                  <a:srgbClr val="3B5B26"/>
                </a:solidFill>
                <a:effectLst>
                  <a:outerShdw blurRad="38100" dist="38100" dir="2700000" algn="tl">
                    <a:srgbClr val="000000">
                      <a:alpha val="43137"/>
                    </a:srgbClr>
                  </a:outerShdw>
                </a:effectLst>
              </a:rPr>
            </a:br>
            <a:r>
              <a:rPr lang="en-US" sz="6600" b="1" dirty="0">
                <a:solidFill>
                  <a:srgbClr val="3B5B26"/>
                </a:solidFill>
                <a:effectLst>
                  <a:outerShdw blurRad="38100" dist="38100" dir="2700000" algn="tl">
                    <a:srgbClr val="000000">
                      <a:alpha val="43137"/>
                    </a:srgbClr>
                  </a:outerShdw>
                </a:effectLst>
              </a:rPr>
              <a:t>     glorify God and </a:t>
            </a:r>
            <a:r>
              <a:rPr lang="en-US" sz="6600" b="1" dirty="0">
                <a:solidFill>
                  <a:srgbClr val="A40000"/>
                </a:solidFill>
                <a:effectLst>
                  <a:outerShdw blurRad="38100" dist="38100" dir="2700000" algn="tl">
                    <a:srgbClr val="000000">
                      <a:alpha val="43137"/>
                    </a:srgbClr>
                  </a:outerShdw>
                </a:effectLst>
              </a:rPr>
              <a:t>enjoy Him </a:t>
            </a:r>
            <a:br>
              <a:rPr lang="en-US" sz="6600" b="1" dirty="0">
                <a:solidFill>
                  <a:srgbClr val="A40000"/>
                </a:solidFill>
                <a:effectLst>
                  <a:outerShdw blurRad="38100" dist="38100" dir="2700000" algn="tl">
                    <a:srgbClr val="000000">
                      <a:alpha val="43137"/>
                    </a:srgbClr>
                  </a:outerShdw>
                </a:effectLst>
              </a:rPr>
            </a:br>
            <a:r>
              <a:rPr lang="en-US" sz="6600" b="1" dirty="0">
                <a:solidFill>
                  <a:srgbClr val="A40000"/>
                </a:solidFill>
                <a:effectLst>
                  <a:outerShdw blurRad="38100" dist="38100" dir="2700000" algn="tl">
                    <a:srgbClr val="000000">
                      <a:alpha val="43137"/>
                    </a:srgbClr>
                  </a:outerShdw>
                </a:effectLst>
              </a:rPr>
              <a:t>     </a:t>
            </a:r>
            <a:r>
              <a:rPr lang="en-US" sz="6600" b="1" dirty="0">
                <a:solidFill>
                  <a:srgbClr val="3B5B26"/>
                </a:solidFill>
                <a:effectLst>
                  <a:outerShdw blurRad="38100" dist="38100" dir="2700000" algn="tl">
                    <a:srgbClr val="000000">
                      <a:alpha val="43137"/>
                    </a:srgbClr>
                  </a:outerShdw>
                </a:effectLst>
              </a:rPr>
              <a:t>forever.</a:t>
            </a:r>
          </a:p>
          <a:p>
            <a:endParaRPr lang="en-US" dirty="0"/>
          </a:p>
        </p:txBody>
      </p:sp>
    </p:spTree>
    <p:extLst>
      <p:ext uri="{BB962C8B-B14F-4D97-AF65-F5344CB8AC3E}">
        <p14:creationId xmlns:p14="http://schemas.microsoft.com/office/powerpoint/2010/main" val="3146854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7">
            <a:extLst>
              <a:ext uri="{FF2B5EF4-FFF2-40B4-BE49-F238E27FC236}">
                <a16:creationId xmlns:a16="http://schemas.microsoft.com/office/drawing/2014/main" id="{1C535B28-3AA0-458A-8642-B4516261855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3489" y="5723766"/>
            <a:ext cx="2114679" cy="1007366"/>
          </a:xfrm>
          <a:prstGeom prst="rect">
            <a:avLst/>
          </a:prstGeom>
        </p:spPr>
      </p:pic>
      <p:sp>
        <p:nvSpPr>
          <p:cNvPr id="5" name="Title 1">
            <a:extLst>
              <a:ext uri="{FF2B5EF4-FFF2-40B4-BE49-F238E27FC236}">
                <a16:creationId xmlns:a16="http://schemas.microsoft.com/office/drawing/2014/main" id="{AA8F2BB9-F620-4E1D-8CBA-DE246A235021}"/>
              </a:ext>
            </a:extLst>
          </p:cNvPr>
          <p:cNvSpPr txBox="1">
            <a:spLocks/>
          </p:cNvSpPr>
          <p:nvPr/>
        </p:nvSpPr>
        <p:spPr>
          <a:xfrm>
            <a:off x="838200" y="632203"/>
            <a:ext cx="10515600" cy="5828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000" b="1" dirty="0">
                <a:solidFill>
                  <a:srgbClr val="3B5B26"/>
                </a:solidFill>
                <a:effectLst>
                  <a:outerShdw blurRad="38100" dist="38100" dir="2700000" algn="tl">
                    <a:srgbClr val="000000">
                      <a:alpha val="43137"/>
                    </a:srgbClr>
                  </a:outerShdw>
                </a:effectLst>
                <a:latin typeface="+mn-lt"/>
              </a:rPr>
              <a:t>“Worship Him whether you feel anything or not.” </a:t>
            </a:r>
          </a:p>
        </p:txBody>
      </p:sp>
      <p:sp>
        <p:nvSpPr>
          <p:cNvPr id="10" name="Content Placeholder 6">
            <a:extLst>
              <a:ext uri="{FF2B5EF4-FFF2-40B4-BE49-F238E27FC236}">
                <a16:creationId xmlns:a16="http://schemas.microsoft.com/office/drawing/2014/main" id="{648C7F3D-14F2-47DC-96F2-5CB5F5F1948D}"/>
              </a:ext>
            </a:extLst>
          </p:cNvPr>
          <p:cNvSpPr>
            <a:spLocks noGrp="1"/>
          </p:cNvSpPr>
          <p:nvPr>
            <p:ph idx="1"/>
          </p:nvPr>
        </p:nvSpPr>
        <p:spPr>
          <a:xfrm>
            <a:off x="480844" y="1772816"/>
            <a:ext cx="11230312" cy="4728652"/>
          </a:xfrm>
        </p:spPr>
        <p:txBody>
          <a:bodyPr>
            <a:normAutofit/>
          </a:bodyPr>
          <a:lstStyle/>
          <a:p>
            <a:pPr marL="0" indent="0">
              <a:spcBef>
                <a:spcPts val="0"/>
              </a:spcBef>
              <a:spcAft>
                <a:spcPts val="600"/>
              </a:spcAft>
              <a:buNone/>
            </a:pPr>
            <a:r>
              <a:rPr lang="en-US" sz="5000" b="1" u="sng" dirty="0">
                <a:solidFill>
                  <a:srgbClr val="3B5B26"/>
                </a:solidFill>
                <a:effectLst>
                  <a:outerShdw blurRad="38100" dist="38100" dir="2700000" algn="tl">
                    <a:srgbClr val="000000">
                      <a:alpha val="43137"/>
                    </a:srgbClr>
                  </a:outerShdw>
                </a:effectLst>
              </a:rPr>
              <a:t>Matthew 15:8</a:t>
            </a:r>
            <a:r>
              <a:rPr lang="en-US" sz="5000" b="1" dirty="0">
                <a:solidFill>
                  <a:srgbClr val="3B5B26"/>
                </a:solidFill>
                <a:effectLst>
                  <a:outerShdw blurRad="38100" dist="38100" dir="2700000" algn="tl">
                    <a:srgbClr val="000000">
                      <a:alpha val="43137"/>
                    </a:srgbClr>
                  </a:outerShdw>
                </a:effectLst>
              </a:rPr>
              <a:t> Jesus said…</a:t>
            </a:r>
            <a:br>
              <a:rPr lang="en-US" sz="5000" b="1" dirty="0">
                <a:solidFill>
                  <a:srgbClr val="3B5B26"/>
                </a:solidFill>
                <a:effectLst>
                  <a:outerShdw blurRad="38100" dist="38100" dir="2700000" algn="tl">
                    <a:srgbClr val="000000">
                      <a:alpha val="43137"/>
                    </a:srgbClr>
                  </a:outerShdw>
                </a:effectLst>
              </a:rPr>
            </a:br>
            <a:r>
              <a:rPr lang="en-US" sz="5000" b="1" dirty="0">
                <a:solidFill>
                  <a:srgbClr val="A40000"/>
                </a:solidFill>
                <a:effectLst>
                  <a:outerShdw blurRad="38100" dist="38100" dir="2700000" algn="tl">
                    <a:srgbClr val="000000">
                      <a:alpha val="43137"/>
                    </a:srgbClr>
                  </a:outerShdw>
                </a:effectLst>
              </a:rPr>
              <a:t>“These people honor me with their lips, but their hearts are far from me.”</a:t>
            </a:r>
          </a:p>
          <a:p>
            <a:pPr>
              <a:buClr>
                <a:srgbClr val="3B5B26"/>
              </a:buClr>
              <a:buFont typeface="Courier New" panose="02070309020205020404" pitchFamily="49" charset="0"/>
              <a:buChar char="●"/>
            </a:pPr>
            <a:r>
              <a:rPr lang="en-US" sz="5000" b="1" dirty="0">
                <a:solidFill>
                  <a:srgbClr val="3B5B26"/>
                </a:solidFill>
                <a:effectLst>
                  <a:outerShdw blurRad="38100" dist="38100" dir="2700000" algn="tl">
                    <a:srgbClr val="000000">
                      <a:alpha val="43137"/>
                    </a:srgbClr>
                  </a:outerShdw>
                </a:effectLst>
              </a:rPr>
              <a:t> We’ve been commanded to feel, not </a:t>
            </a:r>
            <a:br>
              <a:rPr lang="en-US" sz="5000" b="1" dirty="0">
                <a:solidFill>
                  <a:srgbClr val="3B5B26"/>
                </a:solidFill>
                <a:effectLst>
                  <a:outerShdw blurRad="38100" dist="38100" dir="2700000" algn="tl">
                    <a:srgbClr val="000000">
                      <a:alpha val="43137"/>
                    </a:srgbClr>
                  </a:outerShdw>
                </a:effectLst>
              </a:rPr>
            </a:br>
            <a:r>
              <a:rPr lang="en-US" sz="5000" b="1" dirty="0">
                <a:solidFill>
                  <a:srgbClr val="3B5B26"/>
                </a:solidFill>
                <a:effectLst>
                  <a:outerShdw blurRad="38100" dist="38100" dir="2700000" algn="tl">
                    <a:srgbClr val="000000">
                      <a:alpha val="43137"/>
                    </a:srgbClr>
                  </a:outerShdw>
                </a:effectLst>
              </a:rPr>
              <a:t>   just to think or decide without emotion</a:t>
            </a:r>
            <a:endParaRPr lang="en-US" dirty="0"/>
          </a:p>
        </p:txBody>
      </p:sp>
    </p:spTree>
    <p:extLst>
      <p:ext uri="{BB962C8B-B14F-4D97-AF65-F5344CB8AC3E}">
        <p14:creationId xmlns:p14="http://schemas.microsoft.com/office/powerpoint/2010/main" val="3871425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fade">
                                      <p:cBhvr>
                                        <p:cTn id="1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7">
            <a:extLst>
              <a:ext uri="{FF2B5EF4-FFF2-40B4-BE49-F238E27FC236}">
                <a16:creationId xmlns:a16="http://schemas.microsoft.com/office/drawing/2014/main" id="{1C535B28-3AA0-458A-8642-B4516261855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3489" y="5723766"/>
            <a:ext cx="2114679" cy="1007366"/>
          </a:xfrm>
          <a:prstGeom prst="rect">
            <a:avLst/>
          </a:prstGeom>
        </p:spPr>
      </p:pic>
      <p:sp>
        <p:nvSpPr>
          <p:cNvPr id="7" name="Content Placeholder 6">
            <a:extLst>
              <a:ext uri="{FF2B5EF4-FFF2-40B4-BE49-F238E27FC236}">
                <a16:creationId xmlns:a16="http://schemas.microsoft.com/office/drawing/2014/main" id="{E24DC7E8-50A4-4A59-9A2D-FBF866E847E7}"/>
              </a:ext>
            </a:extLst>
          </p:cNvPr>
          <p:cNvSpPr>
            <a:spLocks noGrp="1"/>
          </p:cNvSpPr>
          <p:nvPr>
            <p:ph idx="1"/>
          </p:nvPr>
        </p:nvSpPr>
        <p:spPr>
          <a:xfrm>
            <a:off x="3974840" y="1730672"/>
            <a:ext cx="7266991" cy="3284376"/>
          </a:xfrm>
        </p:spPr>
        <p:txBody>
          <a:bodyPr>
            <a:normAutofit/>
          </a:bodyPr>
          <a:lstStyle/>
          <a:p>
            <a:pPr>
              <a:spcBef>
                <a:spcPts val="1800"/>
              </a:spcBef>
              <a:buClr>
                <a:srgbClr val="3B5B26"/>
              </a:buClr>
              <a:buFont typeface="Courier New" panose="02070309020205020404" pitchFamily="49" charset="0"/>
              <a:buChar char="●"/>
            </a:pPr>
            <a:r>
              <a:rPr lang="en-US" sz="6600" b="1" dirty="0">
                <a:solidFill>
                  <a:srgbClr val="3B5B26"/>
                </a:solidFill>
                <a:effectLst>
                  <a:outerShdw blurRad="38100" dist="38100" dir="2700000" algn="tl">
                    <a:srgbClr val="000000">
                      <a:alpha val="43137"/>
                    </a:srgbClr>
                  </a:outerShdw>
                </a:effectLst>
              </a:rPr>
              <a:t> Desire</a:t>
            </a:r>
          </a:p>
          <a:p>
            <a:pPr>
              <a:spcBef>
                <a:spcPts val="1800"/>
              </a:spcBef>
              <a:buClr>
                <a:srgbClr val="3B5B26"/>
              </a:buClr>
              <a:buFont typeface="Courier New" panose="02070309020205020404" pitchFamily="49" charset="0"/>
              <a:buChar char="●"/>
            </a:pPr>
            <a:r>
              <a:rPr lang="en-US" sz="6600" b="1" dirty="0">
                <a:solidFill>
                  <a:srgbClr val="3B5B26"/>
                </a:solidFill>
                <a:effectLst>
                  <a:outerShdw blurRad="38100" dist="38100" dir="2700000" algn="tl">
                    <a:srgbClr val="000000">
                      <a:alpha val="43137"/>
                    </a:srgbClr>
                  </a:outerShdw>
                </a:effectLst>
              </a:rPr>
              <a:t> Discipline</a:t>
            </a:r>
          </a:p>
          <a:p>
            <a:pPr>
              <a:spcBef>
                <a:spcPts val="1800"/>
              </a:spcBef>
              <a:buClr>
                <a:srgbClr val="3B5B26"/>
              </a:buClr>
              <a:buFont typeface="Courier New" panose="02070309020205020404" pitchFamily="49" charset="0"/>
              <a:buChar char="●"/>
            </a:pPr>
            <a:r>
              <a:rPr lang="en-US" sz="6600" b="1" dirty="0">
                <a:solidFill>
                  <a:srgbClr val="3B5B26"/>
                </a:solidFill>
                <a:effectLst>
                  <a:outerShdw blurRad="38100" dist="38100" dir="2700000" algn="tl">
                    <a:srgbClr val="000000">
                      <a:alpha val="43137"/>
                    </a:srgbClr>
                  </a:outerShdw>
                </a:effectLst>
              </a:rPr>
              <a:t> Delight</a:t>
            </a:r>
          </a:p>
          <a:p>
            <a:endParaRPr lang="en-US" dirty="0"/>
          </a:p>
        </p:txBody>
      </p:sp>
      <p:sp>
        <p:nvSpPr>
          <p:cNvPr id="8" name="Title 1">
            <a:extLst>
              <a:ext uri="{FF2B5EF4-FFF2-40B4-BE49-F238E27FC236}">
                <a16:creationId xmlns:a16="http://schemas.microsoft.com/office/drawing/2014/main" id="{4A885A66-223C-44C5-BE51-87F944676CEE}"/>
              </a:ext>
            </a:extLst>
          </p:cNvPr>
          <p:cNvSpPr>
            <a:spLocks noGrp="1"/>
          </p:cNvSpPr>
          <p:nvPr>
            <p:ph type="title"/>
          </p:nvPr>
        </p:nvSpPr>
        <p:spPr>
          <a:xfrm>
            <a:off x="726232" y="824869"/>
            <a:ext cx="10515600" cy="582831"/>
          </a:xfrm>
        </p:spPr>
        <p:txBody>
          <a:bodyPr>
            <a:noAutofit/>
          </a:bodyPr>
          <a:lstStyle/>
          <a:p>
            <a:pPr algn="ctr"/>
            <a:r>
              <a:rPr lang="en-US" sz="6600" b="1" dirty="0">
                <a:solidFill>
                  <a:srgbClr val="A40000"/>
                </a:solidFill>
                <a:effectLst>
                  <a:outerShdw blurRad="38100" dist="38100" dir="2700000" algn="tl">
                    <a:srgbClr val="000000">
                      <a:alpha val="43137"/>
                    </a:srgbClr>
                  </a:outerShdw>
                </a:effectLst>
                <a:latin typeface="+mn-lt"/>
              </a:rPr>
              <a:t>The Three D’s</a:t>
            </a:r>
          </a:p>
        </p:txBody>
      </p:sp>
      <p:sp>
        <p:nvSpPr>
          <p:cNvPr id="5" name="Title 1">
            <a:extLst>
              <a:ext uri="{FF2B5EF4-FFF2-40B4-BE49-F238E27FC236}">
                <a16:creationId xmlns:a16="http://schemas.microsoft.com/office/drawing/2014/main" id="{DDE06696-057A-480B-BFA4-C24C51FEA887}"/>
              </a:ext>
            </a:extLst>
          </p:cNvPr>
          <p:cNvSpPr txBox="1">
            <a:spLocks/>
          </p:cNvSpPr>
          <p:nvPr/>
        </p:nvSpPr>
        <p:spPr>
          <a:xfrm>
            <a:off x="3837213" y="5838059"/>
            <a:ext cx="8231297" cy="5828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600" b="1" dirty="0">
                <a:solidFill>
                  <a:srgbClr val="A40000"/>
                </a:solidFill>
                <a:effectLst>
                  <a:outerShdw blurRad="38100" dist="38100" dir="2700000" algn="tl">
                    <a:srgbClr val="000000">
                      <a:alpha val="43137"/>
                    </a:srgbClr>
                  </a:outerShdw>
                </a:effectLst>
                <a:latin typeface="+mn-lt"/>
              </a:rPr>
              <a:t>Turn to </a:t>
            </a:r>
            <a:r>
              <a:rPr lang="en-US" sz="6600" b="1" u="sng" dirty="0">
                <a:solidFill>
                  <a:srgbClr val="A40000"/>
                </a:solidFill>
                <a:effectLst>
                  <a:outerShdw blurRad="38100" dist="38100" dir="2700000" algn="tl">
                    <a:srgbClr val="000000">
                      <a:alpha val="43137"/>
                    </a:srgbClr>
                  </a:outerShdw>
                </a:effectLst>
                <a:latin typeface="+mn-lt"/>
              </a:rPr>
              <a:t>Psalm 37:1-7</a:t>
            </a:r>
          </a:p>
        </p:txBody>
      </p:sp>
    </p:spTree>
    <p:extLst>
      <p:ext uri="{BB962C8B-B14F-4D97-AF65-F5344CB8AC3E}">
        <p14:creationId xmlns:p14="http://schemas.microsoft.com/office/powerpoint/2010/main" val="1289244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7">
            <a:extLst>
              <a:ext uri="{FF2B5EF4-FFF2-40B4-BE49-F238E27FC236}">
                <a16:creationId xmlns:a16="http://schemas.microsoft.com/office/drawing/2014/main" id="{1C535B28-3AA0-458A-8642-B4516261855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3489" y="5723766"/>
            <a:ext cx="2114679" cy="1007366"/>
          </a:xfrm>
          <a:prstGeom prst="rect">
            <a:avLst/>
          </a:prstGeom>
        </p:spPr>
      </p:pic>
      <p:sp>
        <p:nvSpPr>
          <p:cNvPr id="5" name="Title 1">
            <a:extLst>
              <a:ext uri="{FF2B5EF4-FFF2-40B4-BE49-F238E27FC236}">
                <a16:creationId xmlns:a16="http://schemas.microsoft.com/office/drawing/2014/main" id="{AA8F2BB9-F620-4E1D-8CBA-DE246A235021}"/>
              </a:ext>
            </a:extLst>
          </p:cNvPr>
          <p:cNvSpPr txBox="1">
            <a:spLocks/>
          </p:cNvSpPr>
          <p:nvPr/>
        </p:nvSpPr>
        <p:spPr>
          <a:xfrm>
            <a:off x="838200" y="147011"/>
            <a:ext cx="10515600" cy="5828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000" b="1" dirty="0">
                <a:solidFill>
                  <a:srgbClr val="3B5B26"/>
                </a:solidFill>
                <a:effectLst>
                  <a:outerShdw blurRad="38100" dist="38100" dir="2700000" algn="tl">
                    <a:srgbClr val="000000">
                      <a:alpha val="43137"/>
                    </a:srgbClr>
                  </a:outerShdw>
                </a:effectLst>
                <a:latin typeface="+mn-lt"/>
              </a:rPr>
              <a:t>Joy comes from </a:t>
            </a:r>
            <a:r>
              <a:rPr lang="en-US" sz="5000" b="1" dirty="0">
                <a:solidFill>
                  <a:srgbClr val="A40000"/>
                </a:solidFill>
                <a:effectLst>
                  <a:outerShdw blurRad="38100" dist="38100" dir="2700000" algn="tl">
                    <a:srgbClr val="000000">
                      <a:alpha val="43137"/>
                    </a:srgbClr>
                  </a:outerShdw>
                </a:effectLst>
                <a:latin typeface="+mn-lt"/>
              </a:rPr>
              <a:t>ENJOYING HIM</a:t>
            </a:r>
          </a:p>
        </p:txBody>
      </p:sp>
      <p:sp>
        <p:nvSpPr>
          <p:cNvPr id="10" name="Content Placeholder 6">
            <a:extLst>
              <a:ext uri="{FF2B5EF4-FFF2-40B4-BE49-F238E27FC236}">
                <a16:creationId xmlns:a16="http://schemas.microsoft.com/office/drawing/2014/main" id="{648C7F3D-14F2-47DC-96F2-5CB5F5F1948D}"/>
              </a:ext>
            </a:extLst>
          </p:cNvPr>
          <p:cNvSpPr>
            <a:spLocks noGrp="1"/>
          </p:cNvSpPr>
          <p:nvPr>
            <p:ph idx="1"/>
          </p:nvPr>
        </p:nvSpPr>
        <p:spPr>
          <a:xfrm>
            <a:off x="375557" y="1015067"/>
            <a:ext cx="11511643" cy="5695921"/>
          </a:xfrm>
        </p:spPr>
        <p:txBody>
          <a:bodyPr>
            <a:normAutofit fontScale="77500" lnSpcReduction="20000"/>
          </a:bodyPr>
          <a:lstStyle/>
          <a:p>
            <a:pPr marL="0" indent="0" algn="r">
              <a:spcBef>
                <a:spcPts val="0"/>
              </a:spcBef>
              <a:spcAft>
                <a:spcPts val="600"/>
              </a:spcAft>
              <a:buNone/>
            </a:pPr>
            <a:r>
              <a:rPr lang="en-US" sz="5400" b="1" spc="-150" dirty="0">
                <a:solidFill>
                  <a:srgbClr val="A40000"/>
                </a:solidFill>
                <a:effectLst>
                  <a:outerShdw blurRad="38100" dist="38100" dir="2700000" algn="tl">
                    <a:srgbClr val="000000">
                      <a:alpha val="43137"/>
                    </a:srgbClr>
                  </a:outerShdw>
                </a:effectLst>
              </a:rPr>
              <a:t>C.S. Lewis, The Weight of Glory, and Other Addresses:</a:t>
            </a:r>
          </a:p>
          <a:p>
            <a:pPr marL="0" indent="0" algn="r">
              <a:lnSpc>
                <a:spcPct val="100000"/>
              </a:lnSpc>
              <a:spcBef>
                <a:spcPts val="600"/>
              </a:spcBef>
              <a:buNone/>
            </a:pPr>
            <a:r>
              <a:rPr lang="en-US" sz="5400" b="1" dirty="0">
                <a:solidFill>
                  <a:srgbClr val="A40000"/>
                </a:solidFill>
                <a:effectLst>
                  <a:outerShdw blurRad="38100" dist="38100" dir="2700000" algn="tl">
                    <a:srgbClr val="000000">
                      <a:alpha val="43137"/>
                    </a:srgbClr>
                  </a:outerShdw>
                </a:effectLst>
              </a:rPr>
              <a:t>“If there lurks in most modern minds the notion that to desire our own good and earnestly to hope for the enjoyment of it is a bad thing, I submit that this notion has crept in from Kant and the Stoics and is no part of the Christian faith. Indeed, if we consider the unblushing promises of reward and the staggering nature of the rewards promised in the Gospels, </a:t>
            </a:r>
            <a:r>
              <a:rPr lang="en-US" sz="5400" b="1" dirty="0">
                <a:solidFill>
                  <a:srgbClr val="3B5B26"/>
                </a:solidFill>
                <a:effectLst>
                  <a:outerShdw blurRad="38100" dist="38100" dir="2700000" algn="tl">
                    <a:srgbClr val="000000">
                      <a:alpha val="43137"/>
                    </a:srgbClr>
                  </a:outerShdw>
                </a:effectLst>
              </a:rPr>
              <a:t>it would seem that Our Lord finds </a:t>
            </a:r>
            <a:br>
              <a:rPr lang="en-US" sz="5400" b="1" dirty="0">
                <a:solidFill>
                  <a:srgbClr val="3B5B26"/>
                </a:solidFill>
                <a:effectLst>
                  <a:outerShdw blurRad="38100" dist="38100" dir="2700000" algn="tl">
                    <a:srgbClr val="000000">
                      <a:alpha val="43137"/>
                    </a:srgbClr>
                  </a:outerShdw>
                </a:effectLst>
              </a:rPr>
            </a:br>
            <a:r>
              <a:rPr lang="en-US" sz="5400" b="1" dirty="0">
                <a:solidFill>
                  <a:srgbClr val="3B5B26"/>
                </a:solidFill>
                <a:effectLst>
                  <a:outerShdw blurRad="38100" dist="38100" dir="2700000" algn="tl">
                    <a:srgbClr val="000000">
                      <a:alpha val="43137"/>
                    </a:srgbClr>
                  </a:outerShdw>
                </a:effectLst>
              </a:rPr>
              <a:t>our desires not too strong, but too weak. </a:t>
            </a:r>
            <a:endParaRPr lang="en-US" sz="5400" dirty="0"/>
          </a:p>
        </p:txBody>
      </p:sp>
    </p:spTree>
    <p:extLst>
      <p:ext uri="{BB962C8B-B14F-4D97-AF65-F5344CB8AC3E}">
        <p14:creationId xmlns:p14="http://schemas.microsoft.com/office/powerpoint/2010/main" val="2077281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7">
            <a:extLst>
              <a:ext uri="{FF2B5EF4-FFF2-40B4-BE49-F238E27FC236}">
                <a16:creationId xmlns:a16="http://schemas.microsoft.com/office/drawing/2014/main" id="{1C535B28-3AA0-458A-8642-B4516261855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3489" y="5723766"/>
            <a:ext cx="2114679" cy="1007366"/>
          </a:xfrm>
          <a:prstGeom prst="rect">
            <a:avLst/>
          </a:prstGeom>
        </p:spPr>
      </p:pic>
      <p:sp>
        <p:nvSpPr>
          <p:cNvPr id="5" name="Title 1">
            <a:extLst>
              <a:ext uri="{FF2B5EF4-FFF2-40B4-BE49-F238E27FC236}">
                <a16:creationId xmlns:a16="http://schemas.microsoft.com/office/drawing/2014/main" id="{AA8F2BB9-F620-4E1D-8CBA-DE246A235021}"/>
              </a:ext>
            </a:extLst>
          </p:cNvPr>
          <p:cNvSpPr txBox="1">
            <a:spLocks/>
          </p:cNvSpPr>
          <p:nvPr/>
        </p:nvSpPr>
        <p:spPr>
          <a:xfrm>
            <a:off x="838200" y="147011"/>
            <a:ext cx="10515600" cy="5828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000" b="1" dirty="0">
                <a:solidFill>
                  <a:srgbClr val="3B5B26"/>
                </a:solidFill>
                <a:effectLst>
                  <a:outerShdw blurRad="38100" dist="38100" dir="2700000" algn="tl">
                    <a:srgbClr val="000000">
                      <a:alpha val="43137"/>
                    </a:srgbClr>
                  </a:outerShdw>
                </a:effectLst>
                <a:latin typeface="+mn-lt"/>
              </a:rPr>
              <a:t>Joy comes from </a:t>
            </a:r>
            <a:r>
              <a:rPr lang="en-US" sz="5000" b="1" dirty="0">
                <a:solidFill>
                  <a:srgbClr val="A40000"/>
                </a:solidFill>
                <a:effectLst>
                  <a:outerShdw blurRad="38100" dist="38100" dir="2700000" algn="tl">
                    <a:srgbClr val="000000">
                      <a:alpha val="43137"/>
                    </a:srgbClr>
                  </a:outerShdw>
                </a:effectLst>
                <a:latin typeface="+mn-lt"/>
              </a:rPr>
              <a:t>ENJOYING HIM</a:t>
            </a:r>
          </a:p>
        </p:txBody>
      </p:sp>
      <p:sp>
        <p:nvSpPr>
          <p:cNvPr id="10" name="Content Placeholder 6">
            <a:extLst>
              <a:ext uri="{FF2B5EF4-FFF2-40B4-BE49-F238E27FC236}">
                <a16:creationId xmlns:a16="http://schemas.microsoft.com/office/drawing/2014/main" id="{648C7F3D-14F2-47DC-96F2-5CB5F5F1948D}"/>
              </a:ext>
            </a:extLst>
          </p:cNvPr>
          <p:cNvSpPr>
            <a:spLocks noGrp="1"/>
          </p:cNvSpPr>
          <p:nvPr>
            <p:ph idx="1"/>
          </p:nvPr>
        </p:nvSpPr>
        <p:spPr>
          <a:xfrm>
            <a:off x="375557" y="1015067"/>
            <a:ext cx="11511643" cy="5695921"/>
          </a:xfrm>
        </p:spPr>
        <p:txBody>
          <a:bodyPr>
            <a:normAutofit fontScale="92500" lnSpcReduction="20000"/>
          </a:bodyPr>
          <a:lstStyle/>
          <a:p>
            <a:pPr marL="0" indent="0" algn="r">
              <a:spcBef>
                <a:spcPts val="0"/>
              </a:spcBef>
              <a:spcAft>
                <a:spcPts val="600"/>
              </a:spcAft>
              <a:buNone/>
            </a:pPr>
            <a:r>
              <a:rPr lang="en-US" sz="4500" b="1" spc="-150" dirty="0">
                <a:solidFill>
                  <a:srgbClr val="A40000"/>
                </a:solidFill>
                <a:effectLst>
                  <a:outerShdw blurRad="38100" dist="38100" dir="2700000" algn="tl">
                    <a:srgbClr val="000000">
                      <a:alpha val="43137"/>
                    </a:srgbClr>
                  </a:outerShdw>
                </a:effectLst>
              </a:rPr>
              <a:t>C.S. Lewis, The Weight of Glory, and Other Addresses:</a:t>
            </a:r>
          </a:p>
          <a:p>
            <a:pPr marL="0" indent="0" algn="r">
              <a:lnSpc>
                <a:spcPct val="100000"/>
              </a:lnSpc>
              <a:spcBef>
                <a:spcPts val="600"/>
              </a:spcBef>
              <a:buNone/>
            </a:pPr>
            <a:r>
              <a:rPr lang="en-US" sz="5400" b="1" dirty="0">
                <a:solidFill>
                  <a:srgbClr val="3B5B26"/>
                </a:solidFill>
                <a:effectLst>
                  <a:outerShdw blurRad="38100" dist="38100" dir="2700000" algn="tl">
                    <a:srgbClr val="000000">
                      <a:alpha val="43137"/>
                    </a:srgbClr>
                  </a:outerShdw>
                </a:effectLst>
              </a:rPr>
              <a:t>We are half-hearted creatures, fooling about with drink and sex and ambition when infinite joy is offered us</a:t>
            </a:r>
            <a:r>
              <a:rPr lang="en-US" sz="5400" b="1" dirty="0">
                <a:solidFill>
                  <a:srgbClr val="A40000"/>
                </a:solidFill>
                <a:effectLst>
                  <a:outerShdw blurRad="38100" dist="38100" dir="2700000" algn="tl">
                    <a:srgbClr val="000000">
                      <a:alpha val="43137"/>
                    </a:srgbClr>
                  </a:outerShdw>
                </a:effectLst>
              </a:rPr>
              <a:t>, like an ignorant child who wants to go making mud pies in a slum because he cannot imagine what is meant by the offer of a </a:t>
            </a:r>
            <a:br>
              <a:rPr lang="en-US" sz="5400" b="1" dirty="0">
                <a:solidFill>
                  <a:srgbClr val="A40000"/>
                </a:solidFill>
                <a:effectLst>
                  <a:outerShdw blurRad="38100" dist="38100" dir="2700000" algn="tl">
                    <a:srgbClr val="000000">
                      <a:alpha val="43137"/>
                    </a:srgbClr>
                  </a:outerShdw>
                </a:effectLst>
              </a:rPr>
            </a:br>
            <a:r>
              <a:rPr lang="en-US" sz="5400" b="1" dirty="0">
                <a:solidFill>
                  <a:srgbClr val="A40000"/>
                </a:solidFill>
                <a:effectLst>
                  <a:outerShdw blurRad="38100" dist="38100" dir="2700000" algn="tl">
                    <a:srgbClr val="000000">
                      <a:alpha val="43137"/>
                    </a:srgbClr>
                  </a:outerShdw>
                </a:effectLst>
              </a:rPr>
              <a:t>       holiday at the sea. </a:t>
            </a:r>
            <a:r>
              <a:rPr lang="en-US" sz="5400" b="1" dirty="0">
                <a:solidFill>
                  <a:srgbClr val="3B5B26"/>
                </a:solidFill>
                <a:effectLst>
                  <a:outerShdw blurRad="38100" dist="38100" dir="2700000" algn="tl">
                    <a:srgbClr val="000000">
                      <a:alpha val="43137"/>
                    </a:srgbClr>
                  </a:outerShdw>
                </a:effectLst>
              </a:rPr>
              <a:t>We are far too easily pleased</a:t>
            </a:r>
            <a:r>
              <a:rPr lang="en-US" sz="5400" b="1" dirty="0">
                <a:solidFill>
                  <a:srgbClr val="A40000"/>
                </a:solidFill>
                <a:effectLst>
                  <a:outerShdw blurRad="38100" dist="38100" dir="2700000" algn="tl">
                    <a:srgbClr val="000000">
                      <a:alpha val="43137"/>
                    </a:srgbClr>
                  </a:outerShdw>
                </a:effectLst>
              </a:rPr>
              <a:t>.”</a:t>
            </a:r>
            <a:endParaRPr lang="en-US" sz="5400" dirty="0"/>
          </a:p>
        </p:txBody>
      </p:sp>
    </p:spTree>
    <p:extLst>
      <p:ext uri="{BB962C8B-B14F-4D97-AF65-F5344CB8AC3E}">
        <p14:creationId xmlns:p14="http://schemas.microsoft.com/office/powerpoint/2010/main" val="1607432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1164</TotalTime>
  <Words>408</Words>
  <Application>Microsoft Office PowerPoint</Application>
  <PresentationFormat>Widescreen</PresentationFormat>
  <Paragraphs>31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Courier New</vt:lpstr>
      <vt:lpstr>Office Theme</vt:lpstr>
      <vt:lpstr>PowerPoint Presentation</vt:lpstr>
      <vt:lpstr>PowerPoint Presentation</vt:lpstr>
      <vt:lpstr>PowerPoint Presentation</vt:lpstr>
      <vt:lpstr>1 Peter 1:6-8</vt:lpstr>
      <vt:lpstr>Westminster Shorter Catechism (1649)</vt:lpstr>
      <vt:lpstr>PowerPoint Presentation</vt:lpstr>
      <vt:lpstr>The Three D’s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dc:creator>
  <cp:lastModifiedBy>Shawn McCracken</cp:lastModifiedBy>
  <cp:revision>31</cp:revision>
  <dcterms:created xsi:type="dcterms:W3CDTF">2017-10-16T20:27:49Z</dcterms:created>
  <dcterms:modified xsi:type="dcterms:W3CDTF">2018-04-02T14:14:27Z</dcterms:modified>
</cp:coreProperties>
</file>