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1" r:id="rId2"/>
    <p:sldId id="279" r:id="rId3"/>
    <p:sldId id="355" r:id="rId4"/>
    <p:sldId id="364" r:id="rId5"/>
    <p:sldId id="365" r:id="rId6"/>
    <p:sldId id="360" r:id="rId7"/>
    <p:sldId id="369" r:id="rId8"/>
    <p:sldId id="370" r:id="rId9"/>
    <p:sldId id="338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1C9A2"/>
    <a:srgbClr val="FFFFA7"/>
    <a:srgbClr val="FF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2" autoAdjust="0"/>
    <p:restoredTop sz="86323" autoAdjust="0"/>
  </p:normalViewPr>
  <p:slideViewPr>
    <p:cSldViewPr>
      <p:cViewPr>
        <p:scale>
          <a:sx n="70" d="100"/>
          <a:sy n="70" d="100"/>
        </p:scale>
        <p:origin x="-115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64164"/>
            <a:ext cx="6705594" cy="6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Corinthians 1:3-7 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6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Even when we are weighed down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with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troubles, it is for your comfort and salvation! For when we ourselves are comforted, we will certainly comfort you. Then you can patiently endure the same things we suffer.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7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We are confident that as you share in our sufferings, you will also share in the comfort God gives 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4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95400"/>
            <a:ext cx="5410200" cy="5486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Acts 7:1-53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51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“You stiff-necked people! Your hearts and ears are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still uncircumcised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You are just like your ancestors: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You always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resist the Holy Spirit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!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”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400" b="1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pic>
        <p:nvPicPr>
          <p:cNvPr id="1028" name="Picture 4" descr="http://forallsaints.files.wordpress.com/2011/12/saint-step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23926"/>
            <a:ext cx="30861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Stephen…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9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91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25000"/>
              <a:buFont typeface="Courier New" panose="02070309020205020404" pitchFamily="49" charset="0"/>
              <a:buChar char="o"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Christianity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can never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truly </a:t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coexist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with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being comfortable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25000"/>
              <a:buFont typeface="Courier New" panose="02070309020205020404" pitchFamily="49" charset="0"/>
              <a:buChar char="o"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How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deal with discomfort is through God’s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grace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25000"/>
              <a:buFont typeface="Courier New" panose="02070309020205020404" pitchFamily="49" charset="0"/>
              <a:buChar char="o"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How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respond to discomfort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says a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lot about our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character and trust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125000"/>
              <a:buFont typeface="Courier New" panose="02070309020205020404" pitchFamily="49" charset="0"/>
              <a:buChar char="o"/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How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respond can be a reflection of Christ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to others!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7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924800" cy="1089025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Dealing With Tough Stuff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(Acts 6:8- 7:53)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5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 Stephen…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334000" cy="5791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His character: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Acts 6:5,8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5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…They chose Stephen, a man full of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faith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of the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Holy Spirit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… </a:t>
            </a: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8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Now Stephen, a man full of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God’s grace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power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did great wonders and miraculous signs among the people.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400" b="1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pic>
        <p:nvPicPr>
          <p:cNvPr id="1028" name="Picture 4" descr="http://forallsaints.files.wordpress.com/2011/12/saint-step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23926"/>
            <a:ext cx="30861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 Stephen…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3340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opposition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 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act of opposing or resisting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condition of being in conflict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Something that serves as an obstacle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0050" lvl="1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Opposition always tests character</a:t>
            </a:r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400" b="1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pic>
        <p:nvPicPr>
          <p:cNvPr id="1028" name="Picture 4" descr="http://forallsaints.files.wordpress.com/2011/12/saint-step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23926"/>
            <a:ext cx="30861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 Stephen…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4102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How he faced adversity, persecution, and false accusations was </a:t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Christ-like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can’t always control what happens, but we can control how we react!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400" b="1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pic>
        <p:nvPicPr>
          <p:cNvPr id="1028" name="Picture 4" descr="http://forallsaints.files.wordpress.com/2011/12/saint-steph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23926"/>
            <a:ext cx="30861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238"/>
            <a:ext cx="8648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interconnected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1371600" y="3581400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5900" y="4038600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57099" y="1371600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71399" y="1871246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Joyce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60175" y="2465330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74475" y="2964976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Doug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53553" y="4733905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67853" y="5233551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0" name="Straight Connector 19"/>
          <p:cNvCxnSpPr>
            <a:endCxn id="13" idx="3"/>
          </p:cNvCxnSpPr>
          <p:nvPr/>
        </p:nvCxnSpPr>
        <p:spPr>
          <a:xfrm flipV="1">
            <a:off x="2667000" y="2802497"/>
            <a:ext cx="635602" cy="931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048000" y="3429000"/>
            <a:ext cx="3012175" cy="8382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4876800"/>
            <a:ext cx="1319853" cy="533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238"/>
            <a:ext cx="8648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interconnected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Matthew </a:t>
            </a:r>
            <a:r>
              <a:rPr lang="en-US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5:44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(NKJV)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But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 say to you, love your enemies, bless those who curse you, do good to those who hate you, and pray for those who spitefully use you and persecute you</a:t>
            </a:r>
            <a:endParaRPr lang="en-US" sz="4200" b="1" dirty="0" smtClean="0">
              <a:solidFill>
                <a:srgbClr val="FFFF66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2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238"/>
            <a:ext cx="8648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interconnected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1371600" y="3581400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5900" y="4038600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57099" y="1371600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71399" y="1871246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Joyce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60175" y="2465330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74475" y="2964976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Doug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53553" y="4733905"/>
            <a:ext cx="1676400" cy="1676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67853" y="5233551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0" name="Straight Connector 19"/>
          <p:cNvCxnSpPr>
            <a:endCxn id="13" idx="3"/>
          </p:cNvCxnSpPr>
          <p:nvPr/>
        </p:nvCxnSpPr>
        <p:spPr>
          <a:xfrm flipV="1">
            <a:off x="2667000" y="2802497"/>
            <a:ext cx="635602" cy="931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048000" y="3429000"/>
            <a:ext cx="3012175" cy="8382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3700" y="4876800"/>
            <a:ext cx="1319853" cy="533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314114" y="2964976"/>
            <a:ext cx="479946" cy="183903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33499" y="2362200"/>
            <a:ext cx="1440976" cy="4825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Corinthians 1:3-7 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praise to God, the Father of our Lord Jesus Christ. God is our merciful Father and the source of all comfort.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He comforts us in all our troubles so that we can comfort others. When they are troubled, we will be able to give them the same comfort God has given us.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5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For the more we suffer for Christ, the more God will shower us with his comfort through Christ. </a:t>
            </a:r>
            <a:endParaRPr lang="en-US" sz="4000" b="1" dirty="0" smtClean="0">
              <a:solidFill>
                <a:srgbClr val="FFFF66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4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14325</TotalTime>
  <Words>322</Words>
  <Application>Microsoft Office PowerPoint</Application>
  <PresentationFormat>On-screen Show (4:3)</PresentationFormat>
  <Paragraphs>49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Dealing With Tough Stuff</vt:lpstr>
      <vt:lpstr>Meet Stephen…</vt:lpstr>
      <vt:lpstr>Meet Stephen…</vt:lpstr>
      <vt:lpstr>Meet Stephen…</vt:lpstr>
      <vt:lpstr>We are interconnected</vt:lpstr>
      <vt:lpstr>We are interconnected</vt:lpstr>
      <vt:lpstr>We are interconnected</vt:lpstr>
      <vt:lpstr>2 Corinthians 1:3-7 (NLT)</vt:lpstr>
      <vt:lpstr>2 Corinthians 1:3-7 (NLT)</vt:lpstr>
      <vt:lpstr>Stephen…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 McCracken</cp:lastModifiedBy>
  <cp:revision>183</cp:revision>
  <dcterms:created xsi:type="dcterms:W3CDTF">2013-08-10T13:23:42Z</dcterms:created>
  <dcterms:modified xsi:type="dcterms:W3CDTF">2014-01-19T20:45:28Z</dcterms:modified>
</cp:coreProperties>
</file>