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356" r:id="rId3"/>
    <p:sldId id="372" r:id="rId4"/>
    <p:sldId id="373" r:id="rId5"/>
    <p:sldId id="371" r:id="rId6"/>
    <p:sldId id="374" r:id="rId7"/>
    <p:sldId id="3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cCracken" initials="SM" lastIdx="1" clrIdx="0">
    <p:extLst>
      <p:ext uri="{19B8F6BF-5375-455C-9EA6-DF929625EA0E}">
        <p15:presenceInfo xmlns:p15="http://schemas.microsoft.com/office/powerpoint/2012/main" userId="186c92fd99d7d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C21"/>
    <a:srgbClr val="D4AAAA"/>
    <a:srgbClr val="000099"/>
    <a:srgbClr val="DFBC20"/>
    <a:srgbClr val="0D0DFF"/>
    <a:srgbClr val="D60000"/>
    <a:srgbClr val="000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443" autoAdjust="0"/>
  </p:normalViewPr>
  <p:slideViewPr>
    <p:cSldViewPr>
      <p:cViewPr varScale="1">
        <p:scale>
          <a:sx n="68" d="100"/>
          <a:sy n="68" d="100"/>
        </p:scale>
        <p:origin x="42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4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6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8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4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3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720928" cy="504914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81400" y="4114800"/>
            <a:ext cx="5486400" cy="1143000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200" b="1" u="sng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Week 20</a:t>
            </a:r>
            <a: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: </a:t>
            </a:r>
            <a:b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Who Do We Rely On?</a:t>
            </a:r>
            <a:br>
              <a:rPr lang="en-US" sz="4500" b="1" dirty="0">
                <a:ln w="15875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200" b="1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(2 Chronicles 14-16)</a:t>
            </a:r>
            <a:endParaRPr lang="en-US" sz="4200" b="1" dirty="0">
              <a:ln w="15875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1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720928" cy="504914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81400" y="4114800"/>
            <a:ext cx="5486400" cy="1143000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Asa, King of Judah</a:t>
            </a:r>
            <a:endParaRPr lang="en-US" sz="5000" b="1" dirty="0">
              <a:ln w="15875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04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720928" cy="504914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05200" y="4038600"/>
            <a:ext cx="5486400" cy="1066800"/>
          </a:xfrm>
          <a:effectLst>
            <a:glow rad="127000">
              <a:schemeClr val="accent1"/>
            </a:glow>
          </a:effectLst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500" b="1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Rest</a:t>
            </a:r>
            <a:endParaRPr lang="en-US" sz="7500" b="1" dirty="0">
              <a:ln w="15875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3505200" y="4972946"/>
            <a:ext cx="5486400" cy="10668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0" b="1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*no more war</a:t>
            </a:r>
            <a:endParaRPr lang="en-US" sz="7000" b="1" dirty="0">
              <a:ln w="15875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58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220" y="152400"/>
            <a:ext cx="1572340" cy="2133602"/>
          </a:xfrm>
          <a:prstGeom prst="rect">
            <a:avLst/>
          </a:prstGeom>
          <a:noFill/>
          <a:effectLst>
            <a:glow rad="381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73729"/>
            <a:ext cx="8915400" cy="2424546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Rather, clothe yourselves with </a:t>
            </a:r>
            <a:br>
              <a:rPr lang="en-US" sz="4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the Lord Jesus Christ, and do </a:t>
            </a:r>
            <a:br>
              <a:rPr lang="en-US" sz="4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not think about how to gratify </a:t>
            </a:r>
            <a:br>
              <a:rPr lang="en-US" sz="4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the desires of the flesh</a:t>
            </a:r>
            <a:endParaRPr lang="en-US" sz="45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242457"/>
            <a:ext cx="8732520" cy="976744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Romans 13:14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3262746"/>
            <a:ext cx="8763000" cy="82434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Luke 24:49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4087090"/>
            <a:ext cx="8534400" cy="259080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sz="4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“I am going to send you what my Father has promised; but stay in the city until you have been clothed with power from on high.”</a:t>
            </a:r>
            <a:endParaRPr lang="en-US" sz="45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902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220" y="152400"/>
            <a:ext cx="1572340" cy="2133602"/>
          </a:xfrm>
          <a:prstGeom prst="rect">
            <a:avLst/>
          </a:prstGeom>
          <a:noFill/>
          <a:effectLst>
            <a:glow rad="381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01150"/>
            <a:ext cx="8839200" cy="585685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sz="4200" b="1" baseline="30000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5</a:t>
            </a:r>
            <a:r>
              <a:rPr lang="en-US" sz="42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 This is what the Lord says: </a:t>
            </a:r>
            <a:br>
              <a:rPr lang="en-US" sz="42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“Cursed is the one who trusts in </a:t>
            </a:r>
            <a:br>
              <a:rPr lang="en-US" sz="4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man, who draws strength from </a:t>
            </a:r>
            <a:br>
              <a:rPr lang="en-US" sz="4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mere flesh and whose heart turns away from the Lord.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sz="4200" b="1" baseline="30000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6</a:t>
            </a:r>
            <a:r>
              <a:rPr lang="en-US" sz="42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 That person will be like a bush in the wastelands; they will not see prosperity when it comes. They will dwell in the parched places of the desert, in a salt land where no one lives.”</a:t>
            </a:r>
            <a:endParaRPr lang="en-US" sz="42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65650"/>
            <a:ext cx="8229600" cy="84875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Jeremiah 17:5-6</a:t>
            </a:r>
          </a:p>
        </p:txBody>
      </p:sp>
    </p:spTree>
    <p:extLst>
      <p:ext uri="{BB962C8B-B14F-4D97-AF65-F5344CB8AC3E}">
        <p14:creationId xmlns:p14="http://schemas.microsoft.com/office/powerpoint/2010/main" val="189570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2672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sz="5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For the eyes of the Lord range throughout the earth to strengthen </a:t>
            </a:r>
            <a:r>
              <a:rPr lang="en-US" sz="55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(to show His might)</a:t>
            </a:r>
            <a:r>
              <a:rPr lang="en-US" sz="55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5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those whose hearts are fully committed to him </a:t>
            </a:r>
            <a:r>
              <a:rPr lang="en-US" sz="55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(wholly relying on him)</a:t>
            </a:r>
            <a:r>
              <a:rPr lang="en-US" sz="55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…</a:t>
            </a:r>
            <a:endParaRPr lang="en-US" sz="55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4875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500" b="1" u="sng" dirty="0">
                <a:ln w="15875">
                  <a:noFill/>
                </a:ln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</a:rPr>
              <a:t>2 Chronicles 16:9</a:t>
            </a:r>
          </a:p>
        </p:txBody>
      </p:sp>
    </p:spTree>
    <p:extLst>
      <p:ext uri="{BB962C8B-B14F-4D97-AF65-F5344CB8AC3E}">
        <p14:creationId xmlns:p14="http://schemas.microsoft.com/office/powerpoint/2010/main" val="365351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6876</TotalTime>
  <Words>102</Words>
  <Application>Microsoft Office PowerPoint</Application>
  <PresentationFormat>On-screen Show (4:3)</PresentationFormat>
  <Paragraphs>19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Week 20:  Who Do We Rely On? (2 Chronicles 14-16)</vt:lpstr>
      <vt:lpstr>Asa, King of Judah</vt:lpstr>
      <vt:lpstr>Rest</vt:lpstr>
      <vt:lpstr>Romans 13:14</vt:lpstr>
      <vt:lpstr>Jeremiah 17:5-6</vt:lpstr>
      <vt:lpstr>2 Chronicles 16:9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229</cp:revision>
  <dcterms:created xsi:type="dcterms:W3CDTF">2015-12-02T18:43:37Z</dcterms:created>
  <dcterms:modified xsi:type="dcterms:W3CDTF">2016-05-14T17:30:38Z</dcterms:modified>
</cp:coreProperties>
</file>