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82" r:id="rId3"/>
    <p:sldId id="355" r:id="rId4"/>
    <p:sldId id="363" r:id="rId5"/>
    <p:sldId id="354" r:id="rId6"/>
    <p:sldId id="367" r:id="rId7"/>
    <p:sldId id="369" r:id="rId8"/>
    <p:sldId id="362" r:id="rId9"/>
    <p:sldId id="359" r:id="rId10"/>
    <p:sldId id="364" r:id="rId11"/>
    <p:sldId id="365" r:id="rId12"/>
    <p:sldId id="366" r:id="rId13"/>
    <p:sldId id="368" r:id="rId14"/>
    <p:sldId id="361" r:id="rId15"/>
    <p:sldId id="3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5F5C4F"/>
    <a:srgbClr val="85978F"/>
    <a:srgbClr val="6F837A"/>
    <a:srgbClr val="898576"/>
    <a:srgbClr val="4C4D3E"/>
    <a:srgbClr val="2C2D2C"/>
    <a:srgbClr val="555655"/>
    <a:srgbClr val="99A9A2"/>
    <a:srgbClr val="B5C1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9" autoAdjust="0"/>
  </p:normalViewPr>
  <p:slideViewPr>
    <p:cSldViewPr>
      <p:cViewPr varScale="1">
        <p:scale>
          <a:sx n="63" d="100"/>
          <a:sy n="63" d="100"/>
        </p:scale>
        <p:origin x="-10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pPr/>
              <a:t>5/26/2012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6764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John 6:36-59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ti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5000" y="4343400"/>
            <a:ext cx="3124842" cy="208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6:56-58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aseline="30000" dirty="0" smtClean="0">
                <a:solidFill>
                  <a:schemeClr val="bg1"/>
                </a:solidFill>
              </a:rPr>
              <a:t>56 </a:t>
            </a:r>
            <a:r>
              <a:rPr lang="en-US" dirty="0" smtClean="0">
                <a:solidFill>
                  <a:schemeClr val="bg1"/>
                </a:solidFill>
              </a:rPr>
              <a:t>Whoever eats my flesh and drinks my blood </a:t>
            </a:r>
            <a:r>
              <a:rPr lang="en-US" dirty="0" smtClean="0">
                <a:solidFill>
                  <a:srgbClr val="FFFF00"/>
                </a:solidFill>
              </a:rPr>
              <a:t>remains</a:t>
            </a:r>
            <a:r>
              <a:rPr lang="en-US" dirty="0" smtClean="0">
                <a:solidFill>
                  <a:schemeClr val="bg1"/>
                </a:solidFill>
              </a:rPr>
              <a:t> in me, and I in him. </a:t>
            </a:r>
            <a:r>
              <a:rPr lang="en-US" baseline="30000" dirty="0" smtClean="0">
                <a:solidFill>
                  <a:schemeClr val="bg1"/>
                </a:solidFill>
              </a:rPr>
              <a:t>57 </a:t>
            </a:r>
            <a:r>
              <a:rPr lang="en-US" dirty="0" smtClean="0">
                <a:solidFill>
                  <a:schemeClr val="bg1"/>
                </a:solidFill>
              </a:rPr>
              <a:t>Just as the living Father sent me and I live because of the Father, so the one who feeds on me will live because of me. </a:t>
            </a:r>
            <a:r>
              <a:rPr lang="en-US" baseline="30000" dirty="0" smtClean="0">
                <a:solidFill>
                  <a:schemeClr val="bg1"/>
                </a:solidFill>
              </a:rPr>
              <a:t>58 </a:t>
            </a:r>
            <a:r>
              <a:rPr lang="en-US" dirty="0" smtClean="0">
                <a:solidFill>
                  <a:schemeClr val="bg1"/>
                </a:solidFill>
              </a:rPr>
              <a:t>This is the bread that came down from heaven. Your forefathers ate manna and died, but he who feeds on this bread will live </a:t>
            </a:r>
            <a:r>
              <a:rPr lang="en-US" dirty="0" smtClean="0">
                <a:solidFill>
                  <a:schemeClr val="bg1"/>
                </a:solidFill>
              </a:rPr>
              <a:t>forever</a:t>
            </a:r>
            <a:endParaRPr lang="en-US" dirty="0" smtClean="0">
              <a:solidFill>
                <a:schemeClr val="bg1"/>
              </a:solidFill>
            </a:endParaRPr>
          </a:p>
          <a:p>
            <a:pPr marL="4763" lvl="1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“Remain”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1066800"/>
            <a:ext cx="86106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buNone/>
            </a:pPr>
            <a:r>
              <a:rPr lang="en-US" sz="3200" b="1" u="sng" dirty="0" smtClean="0">
                <a:solidFill>
                  <a:schemeClr val="bg1"/>
                </a:solidFill>
              </a:rPr>
              <a:t>John 1:32 </a:t>
            </a:r>
            <a:r>
              <a:rPr lang="en-US" sz="3200" dirty="0" smtClean="0">
                <a:solidFill>
                  <a:schemeClr val="bg1"/>
                </a:solidFill>
              </a:rPr>
              <a:t>- Then </a:t>
            </a:r>
            <a:r>
              <a:rPr lang="en-US" sz="3200" dirty="0" smtClean="0">
                <a:solidFill>
                  <a:schemeClr val="bg1"/>
                </a:solidFill>
              </a:rPr>
              <a:t>John gave this testimony: “I saw the Spirit come down from heaven as a dove and </a:t>
            </a:r>
            <a:r>
              <a:rPr lang="en-US" sz="3200" dirty="0" smtClean="0">
                <a:solidFill>
                  <a:srgbClr val="FFFF00"/>
                </a:solidFill>
              </a:rPr>
              <a:t>remain</a:t>
            </a:r>
            <a:r>
              <a:rPr lang="en-US" sz="3200" dirty="0" smtClean="0">
                <a:solidFill>
                  <a:schemeClr val="bg1"/>
                </a:solidFill>
              </a:rPr>
              <a:t> on him.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John 14:10 </a:t>
            </a:r>
            <a:r>
              <a:rPr lang="en-US" dirty="0" smtClean="0">
                <a:solidFill>
                  <a:schemeClr val="bg1"/>
                </a:solidFill>
              </a:rPr>
              <a:t>- Don’t </a:t>
            </a:r>
            <a:r>
              <a:rPr lang="en-US" dirty="0" smtClean="0">
                <a:solidFill>
                  <a:schemeClr val="bg1"/>
                </a:solidFill>
              </a:rPr>
              <a:t>you believe that I am in the Father, and that the Father </a:t>
            </a:r>
            <a:r>
              <a:rPr lang="en-US" dirty="0" smtClean="0">
                <a:solidFill>
                  <a:srgbClr val="FFFF00"/>
                </a:solidFill>
              </a:rPr>
              <a:t>is in me</a:t>
            </a:r>
            <a:r>
              <a:rPr lang="en-US" dirty="0" smtClean="0">
                <a:solidFill>
                  <a:schemeClr val="bg1"/>
                </a:solidFill>
              </a:rPr>
              <a:t>? The words I say to you are not just my own. Rather, it is the Father, </a:t>
            </a:r>
            <a:r>
              <a:rPr lang="en-US" dirty="0" smtClean="0">
                <a:solidFill>
                  <a:srgbClr val="FFFF00"/>
                </a:solidFill>
              </a:rPr>
              <a:t>living in me</a:t>
            </a:r>
            <a:r>
              <a:rPr lang="en-US" dirty="0" smtClean="0">
                <a:solidFill>
                  <a:schemeClr val="bg1"/>
                </a:solidFill>
              </a:rPr>
              <a:t>, who is doing his work. 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6:56-58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aseline="30000" dirty="0" smtClean="0">
                <a:solidFill>
                  <a:schemeClr val="bg1"/>
                </a:solidFill>
              </a:rPr>
              <a:t>56 </a:t>
            </a:r>
            <a:r>
              <a:rPr lang="en-US" dirty="0" smtClean="0">
                <a:solidFill>
                  <a:schemeClr val="bg1"/>
                </a:solidFill>
              </a:rPr>
              <a:t>Whoever eats my flesh and drinks my blood </a:t>
            </a:r>
            <a:r>
              <a:rPr lang="en-US" dirty="0" smtClean="0">
                <a:solidFill>
                  <a:srgbClr val="FFFF00"/>
                </a:solidFill>
              </a:rPr>
              <a:t>remains</a:t>
            </a:r>
            <a:r>
              <a:rPr lang="en-US" dirty="0" smtClean="0">
                <a:solidFill>
                  <a:schemeClr val="bg1"/>
                </a:solidFill>
              </a:rPr>
              <a:t> in me, and I in him. </a:t>
            </a:r>
            <a:r>
              <a:rPr lang="en-US" baseline="30000" dirty="0" smtClean="0">
                <a:solidFill>
                  <a:schemeClr val="bg1"/>
                </a:solidFill>
              </a:rPr>
              <a:t>57 </a:t>
            </a:r>
            <a:r>
              <a:rPr lang="en-US" dirty="0" smtClean="0">
                <a:solidFill>
                  <a:schemeClr val="bg1"/>
                </a:solidFill>
              </a:rPr>
              <a:t>Just as the living Father sent me and I live because of the Father, so the one who feeds on me will live because of me. </a:t>
            </a:r>
            <a:r>
              <a:rPr lang="en-US" baseline="30000" dirty="0" smtClean="0">
                <a:solidFill>
                  <a:schemeClr val="bg1"/>
                </a:solidFill>
              </a:rPr>
              <a:t>58 </a:t>
            </a:r>
            <a:r>
              <a:rPr lang="en-US" dirty="0" smtClean="0">
                <a:solidFill>
                  <a:schemeClr val="bg1"/>
                </a:solidFill>
              </a:rPr>
              <a:t>This is the bread that came down from heaven. Your forefathers ate manna and died, but he who feeds on this bread will live </a:t>
            </a:r>
            <a:r>
              <a:rPr lang="en-US" dirty="0" smtClean="0">
                <a:solidFill>
                  <a:schemeClr val="bg1"/>
                </a:solidFill>
              </a:rPr>
              <a:t>forever</a:t>
            </a:r>
            <a:endParaRPr lang="en-US" dirty="0" smtClean="0">
              <a:solidFill>
                <a:schemeClr val="bg1"/>
              </a:solidFill>
            </a:endParaRPr>
          </a:p>
          <a:p>
            <a:pPr marL="4763" lvl="1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6764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Ministry Time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ti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5000" y="4343400"/>
            <a:ext cx="3124842" cy="208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wn McCracken\Desktop\large-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Conversations With John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7696200" cy="2133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800" b="1" dirty="0" smtClean="0">
                <a:solidFill>
                  <a:schemeClr val="bg1"/>
                </a:solidFill>
              </a:rPr>
              <a:t>The Bread of Life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John 6:25-59</a:t>
            </a:r>
          </a:p>
        </p:txBody>
      </p:sp>
      <p:pic>
        <p:nvPicPr>
          <p:cNvPr id="7" name="Picture 6" descr="rot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219200"/>
            <a:ext cx="5181600" cy="3455480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8172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764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John 6:25-35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oti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5000" y="4343400"/>
            <a:ext cx="3124842" cy="208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3:1-5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 smtClean="0">
                <a:solidFill>
                  <a:schemeClr val="bg1"/>
                </a:solidFill>
              </a:rPr>
              <a:t>foolish </a:t>
            </a:r>
            <a:r>
              <a:rPr lang="en-US" dirty="0" smtClean="0">
                <a:solidFill>
                  <a:schemeClr val="bg1"/>
                </a:solidFill>
              </a:rPr>
              <a:t>Galatians</a:t>
            </a:r>
            <a:r>
              <a:rPr lang="en-US" dirty="0" smtClean="0">
                <a:solidFill>
                  <a:schemeClr val="bg1"/>
                </a:solidFill>
              </a:rPr>
              <a:t>, who has bewitched </a:t>
            </a:r>
            <a:r>
              <a:rPr lang="en-US" dirty="0" smtClean="0">
                <a:solidFill>
                  <a:schemeClr val="bg1"/>
                </a:solidFill>
              </a:rPr>
              <a:t>you, before </a:t>
            </a:r>
            <a:r>
              <a:rPr lang="en-US" dirty="0" smtClean="0">
                <a:solidFill>
                  <a:schemeClr val="bg1"/>
                </a:solidFill>
              </a:rPr>
              <a:t>whose eyes Jesus Christ </a:t>
            </a:r>
            <a:r>
              <a:rPr lang="en-US" dirty="0" smtClean="0">
                <a:solidFill>
                  <a:schemeClr val="bg1"/>
                </a:solidFill>
              </a:rPr>
              <a:t>was </a:t>
            </a:r>
            <a:r>
              <a:rPr lang="en-US" dirty="0" smtClean="0">
                <a:solidFill>
                  <a:schemeClr val="bg1"/>
                </a:solidFill>
              </a:rPr>
              <a:t>publicly portrayed </a:t>
            </a:r>
            <a:r>
              <a:rPr lang="en-US" i="1" dirty="0" smtClean="0">
                <a:solidFill>
                  <a:schemeClr val="bg1"/>
                </a:solidFill>
              </a:rPr>
              <a:t>as </a:t>
            </a:r>
            <a:r>
              <a:rPr lang="en-US" dirty="0" smtClean="0">
                <a:solidFill>
                  <a:schemeClr val="bg1"/>
                </a:solidFill>
              </a:rPr>
              <a:t>crucified? </a:t>
            </a: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smtClean="0">
                <a:solidFill>
                  <a:schemeClr val="bg1"/>
                </a:solidFill>
              </a:rPr>
              <a:t>is the only thing I want to find out from you: did you receive the Spirit by the works of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Law, or by </a:t>
            </a:r>
            <a:r>
              <a:rPr lang="en-US" dirty="0" smtClean="0">
                <a:solidFill>
                  <a:schemeClr val="bg1"/>
                </a:solidFill>
              </a:rPr>
              <a:t>hearing </a:t>
            </a:r>
            <a:r>
              <a:rPr lang="en-US" dirty="0" smtClean="0">
                <a:solidFill>
                  <a:schemeClr val="bg1"/>
                </a:solidFill>
              </a:rPr>
              <a:t>with faith?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>you so foolish? Having begun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the Spirit, are you now </a:t>
            </a:r>
            <a:r>
              <a:rPr lang="en-US" dirty="0" smtClean="0">
                <a:solidFill>
                  <a:schemeClr val="bg1"/>
                </a:solidFill>
              </a:rPr>
              <a:t>being </a:t>
            </a:r>
            <a:r>
              <a:rPr lang="en-US" dirty="0" smtClean="0">
                <a:solidFill>
                  <a:schemeClr val="bg1"/>
                </a:solidFill>
              </a:rPr>
              <a:t>perfected by the flesh? </a:t>
            </a:r>
            <a:r>
              <a:rPr lang="en-US" dirty="0" smtClean="0">
                <a:solidFill>
                  <a:schemeClr val="bg1"/>
                </a:solidFill>
              </a:rPr>
              <a:t>Did </a:t>
            </a: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 smtClean="0">
                <a:solidFill>
                  <a:schemeClr val="bg1"/>
                </a:solidFill>
              </a:rPr>
              <a:t>suffer </a:t>
            </a:r>
            <a:r>
              <a:rPr lang="en-US" dirty="0" smtClean="0">
                <a:solidFill>
                  <a:schemeClr val="bg1"/>
                </a:solidFill>
              </a:rPr>
              <a:t>so many things in </a:t>
            </a:r>
            <a:r>
              <a:rPr lang="en-US" dirty="0" smtClean="0">
                <a:solidFill>
                  <a:schemeClr val="bg1"/>
                </a:solidFill>
              </a:rPr>
              <a:t>vain—if </a:t>
            </a:r>
            <a:r>
              <a:rPr lang="en-US" dirty="0" smtClean="0">
                <a:solidFill>
                  <a:schemeClr val="bg1"/>
                </a:solidFill>
              </a:rPr>
              <a:t>indeed it was in vain?  So then, does He who </a:t>
            </a:r>
            <a:r>
              <a:rPr lang="en-US" dirty="0" smtClean="0">
                <a:solidFill>
                  <a:schemeClr val="bg1"/>
                </a:solidFill>
              </a:rPr>
              <a:t>provides </a:t>
            </a:r>
            <a:r>
              <a:rPr lang="en-US" dirty="0" smtClean="0">
                <a:solidFill>
                  <a:schemeClr val="bg1"/>
                </a:solidFill>
              </a:rPr>
              <a:t>you with the Spirit and </a:t>
            </a:r>
            <a:r>
              <a:rPr lang="en-US" dirty="0" smtClean="0">
                <a:solidFill>
                  <a:schemeClr val="bg1"/>
                </a:solidFill>
              </a:rPr>
              <a:t>works miracles </a:t>
            </a:r>
            <a:r>
              <a:rPr lang="en-US" dirty="0" smtClean="0">
                <a:solidFill>
                  <a:schemeClr val="bg1"/>
                </a:solidFill>
              </a:rPr>
              <a:t>among you, do it by the works of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Law, or by </a:t>
            </a:r>
            <a:r>
              <a:rPr lang="en-US" dirty="0" smtClean="0">
                <a:solidFill>
                  <a:schemeClr val="bg1"/>
                </a:solidFill>
              </a:rPr>
              <a:t>hearing </a:t>
            </a:r>
            <a:r>
              <a:rPr lang="en-US" dirty="0" smtClean="0">
                <a:solidFill>
                  <a:schemeClr val="bg1"/>
                </a:solidFill>
              </a:rPr>
              <a:t>with faith? </a:t>
            </a:r>
          </a:p>
          <a:p>
            <a:pPr marL="4763" lvl="1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NASB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 and Jesus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by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from Heaven, 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 was physical  food to give life – Jesus’ sacrifice offers all of us everlasting life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 was temporary – Salvation through Jesus is permanent</a:t>
            </a:r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Metaphor of Manna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764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John 6:34-35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oti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5000" y="4343400"/>
            <a:ext cx="3124842" cy="208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Communion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Luke 22:14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ti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5000" y="4343400"/>
            <a:ext cx="3124842" cy="208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6764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John 6:36-59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ti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5000" y="4343400"/>
            <a:ext cx="3124842" cy="208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1:20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since </a:t>
            </a:r>
            <a:r>
              <a:rPr lang="en-US" dirty="0" smtClean="0">
                <a:solidFill>
                  <a:schemeClr val="bg1"/>
                </a:solidFill>
              </a:rPr>
              <a:t>the creation of the world His invisible attributes, His eternal power and divine nature, have been clearly seen, </a:t>
            </a:r>
            <a:r>
              <a:rPr lang="en-US" dirty="0" smtClean="0">
                <a:solidFill>
                  <a:schemeClr val="bg1"/>
                </a:solidFill>
              </a:rPr>
              <a:t>being </a:t>
            </a:r>
            <a:r>
              <a:rPr lang="en-US" dirty="0" smtClean="0">
                <a:solidFill>
                  <a:schemeClr val="bg1"/>
                </a:solidFill>
              </a:rPr>
              <a:t>understood through what has been made, so that they are without </a:t>
            </a:r>
            <a:r>
              <a:rPr lang="en-US" dirty="0" smtClean="0">
                <a:solidFill>
                  <a:schemeClr val="bg1"/>
                </a:solidFill>
              </a:rPr>
              <a:t>excuse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NASB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2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14785</TotalTime>
  <Words>427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Conversations With John</vt:lpstr>
      <vt:lpstr>John 6:25-35</vt:lpstr>
      <vt:lpstr>Slide 4</vt:lpstr>
      <vt:lpstr>Slide 5</vt:lpstr>
      <vt:lpstr>John 6:34-35</vt:lpstr>
      <vt:lpstr>Communion Luke 22:14</vt:lpstr>
      <vt:lpstr>John 6:36-59 </vt:lpstr>
      <vt:lpstr>Slide 9</vt:lpstr>
      <vt:lpstr>John 6:36-59 </vt:lpstr>
      <vt:lpstr>Slide 11</vt:lpstr>
      <vt:lpstr>Slide 12</vt:lpstr>
      <vt:lpstr>Slide 13</vt:lpstr>
      <vt:lpstr>Ministry Time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Scott Wiens</cp:lastModifiedBy>
  <cp:revision>121</cp:revision>
  <dcterms:created xsi:type="dcterms:W3CDTF">2011-12-15T15:57:33Z</dcterms:created>
  <dcterms:modified xsi:type="dcterms:W3CDTF">2012-05-27T11:17:06Z</dcterms:modified>
</cp:coreProperties>
</file>