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2" r:id="rId2"/>
    <p:sldId id="386" r:id="rId3"/>
    <p:sldId id="279" r:id="rId4"/>
    <p:sldId id="368" r:id="rId5"/>
    <p:sldId id="3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1C9A2"/>
    <a:srgbClr val="FFFFA7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94861" autoAdjust="0"/>
  </p:normalViewPr>
  <p:slideViewPr>
    <p:cSldViewPr>
      <p:cViewPr>
        <p:scale>
          <a:sx n="50" d="100"/>
          <a:sy n="50" d="100"/>
        </p:scale>
        <p:origin x="-1470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DA8F-EB09-47AF-BD37-E486A9291CAB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B43F-26F5-43D7-90B9-BEF9741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8BB-04AA-419F-AE94-FD3960E7C70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20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Ephesians 5:15-17 </a:t>
            </a:r>
            <a:r>
              <a:rPr lang="en-US" sz="3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(NLT)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8768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15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So be careful how you live. Don’t live like fools, but like those who are wise.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16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Make the most of every opportunity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in these evil days.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17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Don’t act thoughtlessly, but understand what the Lord wants you to do.</a:t>
            </a:r>
            <a:endParaRPr lang="en-US" sz="3900" b="1" dirty="0" smtClean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pic>
        <p:nvPicPr>
          <p:cNvPr id="8" name="Picture 2" descr="C:\Users\swiens\Documents\Personal Docs\Faith Folder\Whistling Pines\Mission and Vision\individualcirclesofdiscipleshiplogos\Get Oth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828800"/>
            <a:ext cx="3962400" cy="397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04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1089025"/>
          </a:xfrm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Right Place at the Right Time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(Acts 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8:26-40)</a:t>
            </a:r>
            <a:endParaRPr lang="en-US" sz="4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52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God communicates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We listen and are obedient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Stay near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Ask questions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God prepares hearts and </a:t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 orchestrates events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good news is always Jesus!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Let them desire and choose Jesus </a:t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 for themselves</a:t>
            </a:r>
            <a:endParaRPr lang="en-US" sz="41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Place &amp; Right Time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75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None/>
            </a:pP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Philip continued making disciples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Make every day count</a:t>
            </a:r>
            <a:endParaRPr lang="en-US" sz="4100" b="1" dirty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Place &amp; Right Time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6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16466</TotalTime>
  <Words>107</Words>
  <Application>Microsoft Office PowerPoint</Application>
  <PresentationFormat>On-screen Show (4:3)</PresentationFormat>
  <Paragraphs>19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Ephesians 5:15-17 (NLT)</vt:lpstr>
      <vt:lpstr>The Right Place at the Right Time</vt:lpstr>
      <vt:lpstr>Right Place &amp; Right Time</vt:lpstr>
      <vt:lpstr>Right Place &amp; Right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Shawn</cp:lastModifiedBy>
  <cp:revision>227</cp:revision>
  <dcterms:created xsi:type="dcterms:W3CDTF">2013-08-10T13:23:42Z</dcterms:created>
  <dcterms:modified xsi:type="dcterms:W3CDTF">2014-02-09T11:35:41Z</dcterms:modified>
</cp:coreProperties>
</file>