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82" r:id="rId2"/>
    <p:sldId id="386" r:id="rId3"/>
    <p:sldId id="279" r:id="rId4"/>
    <p:sldId id="368" r:id="rId5"/>
    <p:sldId id="385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D1C9A2"/>
    <a:srgbClr val="FFFFA7"/>
    <a:srgbClr val="FFFF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723" autoAdjust="0"/>
    <p:restoredTop sz="94861" autoAdjust="0"/>
  </p:normalViewPr>
  <p:slideViewPr>
    <p:cSldViewPr>
      <p:cViewPr>
        <p:scale>
          <a:sx n="50" d="100"/>
          <a:sy n="50" d="100"/>
        </p:scale>
        <p:origin x="-1470" y="-89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DCDA8F-EB09-47AF-BD37-E486A9291CAB}" type="datetimeFigureOut">
              <a:rPr lang="en-US" smtClean="0"/>
              <a:t>2/8/2014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6AB43F-26F5-43D7-90B9-BEF9741E38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283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6AB43F-26F5-43D7-90B9-BEF9741E38B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0835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6AB43F-26F5-43D7-90B9-BEF9741E38B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0835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6AB43F-26F5-43D7-90B9-BEF9741E38B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0835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A48BB-04AA-419F-AE94-FD3960E7C703}" type="datetimeFigureOut">
              <a:rPr lang="en-US" smtClean="0"/>
              <a:t>2/8/2014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6654B-2979-4547-9873-E26ACFBBF0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316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A48BB-04AA-419F-AE94-FD3960E7C703}" type="datetimeFigureOut">
              <a:rPr lang="en-US" smtClean="0"/>
              <a:t>2/8/2014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6654B-2979-4547-9873-E26ACFBBF0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9755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A48BB-04AA-419F-AE94-FD3960E7C703}" type="datetimeFigureOut">
              <a:rPr lang="en-US" smtClean="0"/>
              <a:t>2/8/2014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6654B-2979-4547-9873-E26ACFBBF0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3573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A48BB-04AA-419F-AE94-FD3960E7C703}" type="datetimeFigureOut">
              <a:rPr lang="en-US" smtClean="0"/>
              <a:t>2/8/2014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6654B-2979-4547-9873-E26ACFBBF0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115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A48BB-04AA-419F-AE94-FD3960E7C703}" type="datetimeFigureOut">
              <a:rPr lang="en-US" smtClean="0"/>
              <a:t>2/8/2014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6654B-2979-4547-9873-E26ACFBBF0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710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A48BB-04AA-419F-AE94-FD3960E7C703}" type="datetimeFigureOut">
              <a:rPr lang="en-US" smtClean="0"/>
              <a:t>2/8/2014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6654B-2979-4547-9873-E26ACFBBF0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359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A48BB-04AA-419F-AE94-FD3960E7C703}" type="datetimeFigureOut">
              <a:rPr lang="en-US" smtClean="0"/>
              <a:t>2/8/2014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6654B-2979-4547-9873-E26ACFBBF0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717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A48BB-04AA-419F-AE94-FD3960E7C703}" type="datetimeFigureOut">
              <a:rPr lang="en-US" smtClean="0"/>
              <a:t>2/8/2014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6654B-2979-4547-9873-E26ACFBBF0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552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A48BB-04AA-419F-AE94-FD3960E7C703}" type="datetimeFigureOut">
              <a:rPr lang="en-US" smtClean="0"/>
              <a:t>2/8/2014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6654B-2979-4547-9873-E26ACFBBF0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387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A48BB-04AA-419F-AE94-FD3960E7C703}" type="datetimeFigureOut">
              <a:rPr lang="en-US" smtClean="0"/>
              <a:t>2/8/2014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6654B-2979-4547-9873-E26ACFBBF0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674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A48BB-04AA-419F-AE94-FD3960E7C703}" type="datetimeFigureOut">
              <a:rPr lang="en-US" smtClean="0"/>
              <a:t>2/8/2014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6654B-2979-4547-9873-E26ACFBBF0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652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1A48BB-04AA-419F-AE94-FD3960E7C703}" type="datetimeFigureOut">
              <a:rPr lang="en-US" smtClean="0"/>
              <a:t>2/8/2014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86654B-2979-4547-9873-E26ACFBBF0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673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5722030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8238"/>
            <a:ext cx="8496300" cy="906162"/>
          </a:xfrm>
        </p:spPr>
        <p:txBody>
          <a:bodyPr>
            <a:normAutofit/>
          </a:bodyPr>
          <a:lstStyle/>
          <a:p>
            <a:pPr algn="l">
              <a:lnSpc>
                <a:spcPct val="80000"/>
              </a:lnSpc>
            </a:pPr>
            <a:r>
              <a:rPr lang="en-US" sz="4500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Ephesians 5:15-17 </a:t>
            </a:r>
            <a:r>
              <a:rPr lang="en-US" sz="3500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(NLT)</a:t>
            </a:r>
            <a:endParaRPr lang="en-US" sz="3500" b="1" dirty="0"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4876800" cy="5715000"/>
          </a:xfrm>
        </p:spPr>
        <p:txBody>
          <a:bodyPr>
            <a:noAutofit/>
          </a:bodyPr>
          <a:lstStyle/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3900" b="1" baseline="30000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15</a:t>
            </a:r>
            <a:r>
              <a:rPr 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 So be careful how you live. Don’t live like fools, but like those who are wise. </a:t>
            </a:r>
            <a:r>
              <a:rPr lang="en-US" sz="3900" b="1" baseline="30000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16</a:t>
            </a:r>
            <a:r>
              <a:rPr 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 </a:t>
            </a:r>
            <a:r>
              <a:rPr lang="en-US" sz="3900" b="1" dirty="0">
                <a:solidFill>
                  <a:srgbClr val="FFFF66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Make the most of every opportunity</a:t>
            </a:r>
            <a:r>
              <a:rPr 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 in these evil days. </a:t>
            </a:r>
            <a:r>
              <a:rPr lang="en-US" sz="3900" b="1" baseline="30000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17</a:t>
            </a:r>
            <a:r>
              <a:rPr 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 Don’t act thoughtlessly, but understand what the Lord wants you to do.</a:t>
            </a:r>
            <a:endParaRPr lang="en-US" sz="3900" b="1" dirty="0" smtClean="0">
              <a:solidFill>
                <a:srgbClr val="FFFF66"/>
              </a:solidFill>
              <a:effectLst>
                <a:outerShdw blurRad="38100" dist="38100" dir="2700000" algn="tl">
                  <a:schemeClr val="tx1"/>
                </a:outerShdw>
              </a:effectLst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0" y="-152400"/>
            <a:ext cx="9290732" cy="1689476"/>
            <a:chOff x="0" y="-152400"/>
            <a:chExt cx="9290732" cy="1689476"/>
          </a:xfrm>
        </p:grpSpPr>
        <p:cxnSp>
          <p:nvCxnSpPr>
            <p:cNvPr id="10" name="Straight Connector 9"/>
            <p:cNvCxnSpPr/>
            <p:nvPr/>
          </p:nvCxnSpPr>
          <p:spPr>
            <a:xfrm flipH="1">
              <a:off x="0" y="800100"/>
              <a:ext cx="7391400" cy="0"/>
            </a:xfrm>
            <a:prstGeom prst="line">
              <a:avLst/>
            </a:prstGeom>
            <a:ln w="28575">
              <a:solidFill>
                <a:srgbClr val="D1C9A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58000" y="-152400"/>
              <a:ext cx="2432732" cy="1689476"/>
            </a:xfrm>
            <a:prstGeom prst="rect">
              <a:avLst/>
            </a:prstGeom>
          </p:spPr>
        </p:pic>
      </p:grpSp>
      <p:pic>
        <p:nvPicPr>
          <p:cNvPr id="8" name="Picture 2" descr="C:\Users\swiens\Documents\Personal Docs\Faith Folder\Whistling Pines\Mission and Vision\individualcirclesofdiscipleshiplogos\Get Others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4900" y="1828800"/>
            <a:ext cx="3962400" cy="3977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0048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522" y="381000"/>
            <a:ext cx="6248278" cy="433928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3429000"/>
            <a:ext cx="8382000" cy="1089025"/>
          </a:xfrm>
        </p:spPr>
        <p:txBody>
          <a:bodyPr>
            <a:normAutofit/>
          </a:bodyPr>
          <a:lstStyle/>
          <a:p>
            <a:r>
              <a:rPr lang="en-US" sz="45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The Right Place at the Right Time</a:t>
            </a:r>
            <a:endParaRPr lang="en-US" sz="45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267200"/>
            <a:ext cx="6400800" cy="762000"/>
          </a:xfrm>
        </p:spPr>
        <p:txBody>
          <a:bodyPr>
            <a:normAutofit/>
          </a:bodyPr>
          <a:lstStyle/>
          <a:p>
            <a:r>
              <a:rPr lang="en-US" sz="4400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(Acts </a:t>
            </a:r>
            <a:r>
              <a:rPr lang="en-US" sz="4400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8:26-40)</a:t>
            </a:r>
            <a:endParaRPr lang="en-US" sz="4400" b="1" dirty="0"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345299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8610600" cy="57912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SzPct val="125000"/>
              <a:buFont typeface="Courier New" panose="02070309020205020404" pitchFamily="49" charset="0"/>
              <a:buChar char="o"/>
            </a:pPr>
            <a:r>
              <a:rPr lang="en-US" sz="41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 God communicates</a:t>
            </a:r>
          </a:p>
          <a:p>
            <a:pPr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SzPct val="125000"/>
              <a:buFont typeface="Courier New" panose="02070309020205020404" pitchFamily="49" charset="0"/>
              <a:buChar char="o"/>
            </a:pPr>
            <a:r>
              <a:rPr lang="en-US" sz="41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 </a:t>
            </a:r>
            <a:r>
              <a:rPr lang="en-US" sz="41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We listen and are obedient</a:t>
            </a:r>
          </a:p>
          <a:p>
            <a:pPr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SzPct val="125000"/>
              <a:buFont typeface="Courier New" panose="02070309020205020404" pitchFamily="49" charset="0"/>
              <a:buChar char="o"/>
            </a:pPr>
            <a:r>
              <a:rPr lang="en-US" sz="41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 Stay near </a:t>
            </a:r>
          </a:p>
          <a:p>
            <a:pPr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SzPct val="125000"/>
              <a:buFont typeface="Courier New" panose="02070309020205020404" pitchFamily="49" charset="0"/>
              <a:buChar char="o"/>
            </a:pPr>
            <a:r>
              <a:rPr lang="en-US" sz="41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 Ask questions</a:t>
            </a:r>
          </a:p>
          <a:p>
            <a:pPr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SzPct val="125000"/>
              <a:buFont typeface="Courier New" panose="02070309020205020404" pitchFamily="49" charset="0"/>
              <a:buChar char="o"/>
            </a:pPr>
            <a:r>
              <a:rPr lang="en-US" sz="41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 </a:t>
            </a:r>
            <a:r>
              <a:rPr lang="en-US" sz="41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God prepares hearts and </a:t>
            </a:r>
            <a:br>
              <a:rPr lang="en-US" sz="41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</a:br>
            <a:r>
              <a:rPr lang="en-US" sz="41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  orchestrates events</a:t>
            </a:r>
          </a:p>
          <a:p>
            <a:pPr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SzPct val="125000"/>
              <a:buFont typeface="Courier New" panose="02070309020205020404" pitchFamily="49" charset="0"/>
              <a:buChar char="o"/>
            </a:pPr>
            <a:r>
              <a:rPr lang="en-US" sz="41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 </a:t>
            </a:r>
            <a:r>
              <a:rPr lang="en-US" sz="41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The good news is always Jesus!</a:t>
            </a:r>
          </a:p>
          <a:p>
            <a:pPr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SzPct val="125000"/>
              <a:buFont typeface="Courier New" panose="02070309020205020404" pitchFamily="49" charset="0"/>
              <a:buChar char="o"/>
            </a:pPr>
            <a:r>
              <a:rPr lang="en-US" sz="41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 </a:t>
            </a:r>
            <a:r>
              <a:rPr lang="en-US" sz="41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Let them desire and choose Jesus </a:t>
            </a:r>
            <a:br>
              <a:rPr lang="en-US" sz="41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</a:br>
            <a:r>
              <a:rPr lang="en-US" sz="41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  for themselves</a:t>
            </a:r>
            <a:endParaRPr lang="en-US" sz="4100" b="1" dirty="0">
              <a:solidFill>
                <a:schemeClr val="bg1"/>
              </a:solidFill>
              <a:effectLst>
                <a:outerShdw blurRad="38100" dist="38100" dir="2700000" algn="tl">
                  <a:schemeClr val="tx1"/>
                </a:outerShdw>
              </a:effectLst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0" y="-152400"/>
            <a:ext cx="9290732" cy="1689476"/>
            <a:chOff x="0" y="-152400"/>
            <a:chExt cx="9290732" cy="1689476"/>
          </a:xfrm>
        </p:grpSpPr>
        <p:cxnSp>
          <p:nvCxnSpPr>
            <p:cNvPr id="10" name="Straight Connector 9"/>
            <p:cNvCxnSpPr/>
            <p:nvPr/>
          </p:nvCxnSpPr>
          <p:spPr>
            <a:xfrm flipH="1">
              <a:off x="0" y="800100"/>
              <a:ext cx="7391400" cy="0"/>
            </a:xfrm>
            <a:prstGeom prst="line">
              <a:avLst/>
            </a:prstGeom>
            <a:ln w="28575">
              <a:solidFill>
                <a:srgbClr val="D1C9A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58000" y="-152400"/>
              <a:ext cx="2432732" cy="1689476"/>
            </a:xfrm>
            <a:prstGeom prst="rect">
              <a:avLst/>
            </a:prstGeom>
          </p:spPr>
        </p:pic>
      </p:grp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381000" y="8238"/>
            <a:ext cx="8496300" cy="906162"/>
          </a:xfrm>
        </p:spPr>
        <p:txBody>
          <a:bodyPr>
            <a:normAutofit/>
          </a:bodyPr>
          <a:lstStyle/>
          <a:p>
            <a:pPr algn="l">
              <a:lnSpc>
                <a:spcPct val="80000"/>
              </a:lnSpc>
            </a:pPr>
            <a:r>
              <a:rPr lang="en-US" sz="4500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Right Place &amp; Right Time</a:t>
            </a:r>
            <a:endParaRPr lang="en-US" sz="3000" b="1" dirty="0"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07757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8610600" cy="5791200"/>
          </a:xfrm>
        </p:spPr>
        <p:txBody>
          <a:bodyPr>
            <a:noAutofit/>
          </a:bodyPr>
          <a:lstStyle/>
          <a:p>
            <a: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SzPct val="125000"/>
              <a:buNone/>
            </a:pPr>
            <a:r>
              <a:rPr lang="en-US" sz="41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 </a:t>
            </a:r>
          </a:p>
          <a:p>
            <a:pPr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SzPct val="125000"/>
              <a:buFont typeface="Courier New" panose="02070309020205020404" pitchFamily="49" charset="0"/>
              <a:buChar char="o"/>
            </a:pPr>
            <a:r>
              <a:rPr lang="en-US" sz="41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 Philip continued making disciples </a:t>
            </a:r>
          </a:p>
          <a:p>
            <a:pPr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SzPct val="125000"/>
              <a:buFont typeface="Courier New" panose="02070309020205020404" pitchFamily="49" charset="0"/>
              <a:buChar char="o"/>
            </a:pPr>
            <a:r>
              <a:rPr lang="en-US" sz="41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 </a:t>
            </a:r>
            <a:r>
              <a:rPr lang="en-US" sz="4100" b="1" dirty="0" smtClean="0">
                <a:solidFill>
                  <a:srgbClr val="FFFF66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Make every day count</a:t>
            </a:r>
            <a:endParaRPr lang="en-US" sz="4100" b="1" dirty="0">
              <a:solidFill>
                <a:srgbClr val="FFFF66"/>
              </a:solidFill>
              <a:effectLst>
                <a:outerShdw blurRad="38100" dist="38100" dir="2700000" algn="tl">
                  <a:schemeClr val="tx1"/>
                </a:outerShdw>
              </a:effectLst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0" y="-152400"/>
            <a:ext cx="9290732" cy="1689476"/>
            <a:chOff x="0" y="-152400"/>
            <a:chExt cx="9290732" cy="1689476"/>
          </a:xfrm>
        </p:grpSpPr>
        <p:cxnSp>
          <p:nvCxnSpPr>
            <p:cNvPr id="10" name="Straight Connector 9"/>
            <p:cNvCxnSpPr/>
            <p:nvPr/>
          </p:nvCxnSpPr>
          <p:spPr>
            <a:xfrm flipH="1">
              <a:off x="0" y="800100"/>
              <a:ext cx="7391400" cy="0"/>
            </a:xfrm>
            <a:prstGeom prst="line">
              <a:avLst/>
            </a:prstGeom>
            <a:ln w="28575">
              <a:solidFill>
                <a:srgbClr val="D1C9A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58000" y="-152400"/>
              <a:ext cx="2432732" cy="1689476"/>
            </a:xfrm>
            <a:prstGeom prst="rect">
              <a:avLst/>
            </a:prstGeom>
          </p:spPr>
        </p:pic>
      </p:grp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381000" y="8238"/>
            <a:ext cx="8496300" cy="906162"/>
          </a:xfrm>
        </p:spPr>
        <p:txBody>
          <a:bodyPr>
            <a:normAutofit/>
          </a:bodyPr>
          <a:lstStyle/>
          <a:p>
            <a:pPr algn="l">
              <a:lnSpc>
                <a:spcPct val="80000"/>
              </a:lnSpc>
            </a:pPr>
            <a:r>
              <a:rPr lang="en-US" sz="4500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Right Place &amp; Right Time</a:t>
            </a:r>
            <a:endParaRPr lang="en-US" sz="3000" b="1" dirty="0"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62688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16466</TotalTime>
  <Words>107</Words>
  <Application>Microsoft Office PowerPoint</Application>
  <PresentationFormat>On-screen Show (4:3)</PresentationFormat>
  <Paragraphs>19</Paragraphs>
  <Slides>5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Ephesians 5:15-17 (NLT)</vt:lpstr>
      <vt:lpstr>The Right Place at the Right Time</vt:lpstr>
      <vt:lpstr>Right Place &amp; Right Time</vt:lpstr>
      <vt:lpstr>Right Place &amp; Right Time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Constantly in Prayer</dc:title>
  <dc:creator>Shawn McCracken</dc:creator>
  <cp:lastModifiedBy>Shawn</cp:lastModifiedBy>
  <cp:revision>227</cp:revision>
  <dcterms:created xsi:type="dcterms:W3CDTF">2013-08-10T13:23:42Z</dcterms:created>
  <dcterms:modified xsi:type="dcterms:W3CDTF">2014-02-09T11:35:41Z</dcterms:modified>
</cp:coreProperties>
</file>