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91" r:id="rId2"/>
    <p:sldId id="416" r:id="rId3"/>
    <p:sldId id="414" r:id="rId4"/>
    <p:sldId id="415" r:id="rId5"/>
    <p:sldId id="428" r:id="rId6"/>
    <p:sldId id="417" r:id="rId7"/>
    <p:sldId id="418" r:id="rId8"/>
    <p:sldId id="419" r:id="rId9"/>
    <p:sldId id="421" r:id="rId10"/>
    <p:sldId id="420" r:id="rId11"/>
    <p:sldId id="422" r:id="rId12"/>
    <p:sldId id="424" r:id="rId13"/>
    <p:sldId id="423" r:id="rId14"/>
    <p:sldId id="425" r:id="rId15"/>
    <p:sldId id="426" r:id="rId16"/>
    <p:sldId id="427" r:id="rId17"/>
  </p:sldIdLst>
  <p:sldSz cx="9144000" cy="6858000" type="screen4x3"/>
  <p:notesSz cx="6858000" cy="9144000"/>
  <p:embeddedFontLst>
    <p:embeddedFont>
      <p:font typeface="Tw Cen MT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634"/>
    <a:srgbClr val="6B8EA5"/>
    <a:srgbClr val="828E8E"/>
    <a:srgbClr val="FFFF99"/>
    <a:srgbClr val="FFFF66"/>
    <a:srgbClr val="5F5C4F"/>
    <a:srgbClr val="D9D9D9"/>
    <a:srgbClr val="85978F"/>
    <a:srgbClr val="6F837A"/>
    <a:srgbClr val="89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19" autoAdjust="0"/>
  </p:normalViewPr>
  <p:slideViewPr>
    <p:cSldViewPr>
      <p:cViewPr>
        <p:scale>
          <a:sx n="84" d="100"/>
          <a:sy n="84" d="100"/>
        </p:scale>
        <p:origin x="-6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6/16/2012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209800"/>
            <a:ext cx="8155774" cy="2895599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Timing and Tabernacles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4446586"/>
            <a:ext cx="43306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7:1-13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19599" y="152400"/>
            <a:ext cx="4906417" cy="2275127"/>
            <a:chOff x="6705600" y="5790843"/>
            <a:chExt cx="2209800" cy="10246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 this passage we learn:</a:t>
            </a:r>
          </a:p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His timing is </a:t>
            </a: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better </a:t>
            </a: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 our timing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 knows things we do not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 only think of ourselves and our needs/desires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24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 this passage we learn:</a:t>
            </a:r>
          </a:p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 won’t always understand it</a:t>
            </a:r>
            <a:endParaRPr lang="en-US" sz="8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fact, it isn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’t ours to understand.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6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493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Acts 1:6-7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(AMP)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838200"/>
            <a:ext cx="86614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So 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when they were assembled, they asked Him, Lord, is this the time when You will reestablish the kingdom </a:t>
            </a:r>
            <a:r>
              <a:rPr lang="en-US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restore it to 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Israel?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He 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said to them, It is not for you to become acquainted with </a:t>
            </a:r>
            <a:r>
              <a:rPr lang="en-US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know what time brings [the things and events of time and their definite periods] or fixed</a:t>
            </a:r>
            <a:r>
              <a:rPr lang="en-US" sz="34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years and seasons (their critical niche in time), which the Father has appointed (fixed and reserved) by His own choice </a:t>
            </a:r>
            <a:r>
              <a:rPr lang="en-US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authority </a:t>
            </a:r>
            <a:r>
              <a:rPr lang="en-US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personal power.</a:t>
            </a:r>
            <a:r>
              <a:rPr lang="en-US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3400" b="1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2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 this passage we learn:</a:t>
            </a:r>
          </a:p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Temporal vs. Eternal</a:t>
            </a:r>
            <a:endParaRPr lang="en-US" sz="8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We are sojourners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 live in a temporal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world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God is outside of time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41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493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2 Peter 3:8-9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(AMP)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838200"/>
            <a:ext cx="86614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Nevertheless, do not let this one fact escape you, beloved, that with the Lord one day is as a thousand years and a thousand years as one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day. The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 does not delay </a:t>
            </a:r>
            <a:r>
              <a:rPr lang="en-US" sz="3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is not tardy </a:t>
            </a:r>
            <a:r>
              <a:rPr lang="en-US" sz="3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or 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slow about what He promises, according to some people’s conception of slowness, but He is long-suffering (extraordinarily patient) toward you, not desiring that any should perish, but that all should turn to repentance.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7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32105"/>
            <a:ext cx="79248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Accept His timing and </a:t>
            </a:r>
            <a:b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trust God!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74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493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James 1:3-4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(AMP)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90600"/>
            <a:ext cx="8661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Be assured 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understand that the trial 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proving of your faith bring out endurance 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steadfastness 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patience. But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let endurance 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steadfastness 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patience have full play 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do a thorough work, so that you may be [people] perfectly and fully developed [with no defects], lacking in nothing.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2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32105"/>
            <a:ext cx="79248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Feast of Tabernacles</a:t>
            </a:r>
          </a:p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(or Feast of Booths)</a:t>
            </a:r>
          </a:p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(or Feast of Ingathering)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1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493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Deuteronomy 16:14-17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(NIV</a:t>
            </a:r>
            <a:r>
              <a:rPr 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61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Be joyful at your Feast—you, your sons and daughters, your menservants and maidservants, and the Levites, the aliens, the fatherless and the widows who live in your towns.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For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seven days celebrate the Feast to the </a:t>
            </a:r>
            <a:r>
              <a:rPr lang="en-US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your God at the place the </a:t>
            </a:r>
            <a:r>
              <a:rPr lang="en-US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will choose. For the </a:t>
            </a:r>
            <a:r>
              <a:rPr lang="en-US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your God will bless you in all your harvest and in all the work of your hands, and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your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joy will be complete.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294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493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Deuteronomy 16:14-17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(NIV)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61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Three times a year all your men must appear before the </a:t>
            </a:r>
            <a:r>
              <a:rPr lang="en-US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your God at the place he will choose: at the Feast of Unleavened Bread, the Feast of Weeks and the Feast of Tabernacles. No man should appear before the </a:t>
            </a:r>
            <a:r>
              <a:rPr lang="en-US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empty-handed: Each of you must bring a gift in proportion to the way the </a:t>
            </a:r>
            <a:r>
              <a:rPr lang="en-US" sz="36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your God has blessed you.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127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32105"/>
            <a:ext cx="79248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Timing</a:t>
            </a:r>
          </a:p>
          <a:p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chronos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succession of minutes/time</a:t>
            </a:r>
          </a:p>
          <a:p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kairos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season, opportune time; a period of opportunity</a:t>
            </a:r>
          </a:p>
          <a:p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hora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time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period fixed by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nature/God;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destined hour of God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6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 this passage we learn:</a:t>
            </a:r>
          </a:p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 cannot force Jesus’ hand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9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 this passage we learn:</a:t>
            </a:r>
          </a:p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His timing is different than our timing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“For you any time is right”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Motives are different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 want it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now!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582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81000"/>
            <a:ext cx="8077200" cy="4525963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 this passage we learn:</a:t>
            </a:r>
          </a:p>
          <a:p>
            <a:pPr marL="0" lvl="0" indent="0" algn="l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His timing is </a:t>
            </a: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better </a:t>
            </a: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 our </a:t>
            </a:r>
            <a:r>
              <a:rPr lang="en-US" sz="8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timing</a:t>
            </a:r>
            <a:endParaRPr lang="en-US" sz="8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78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493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Isaiah 55:8-9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(NIV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661400" cy="5715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“For my thoughts are not your thoughts,</a:t>
            </a:r>
            <a:b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   neither are your ways my ways,” </a:t>
            </a:r>
            <a:b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declares the </a:t>
            </a:r>
            <a:r>
              <a:rPr lang="en-US" sz="3600" b="1" cap="small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Lord</a:t>
            </a:r>
            <a: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b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“As </a:t>
            </a:r>
            <a: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the heavens are higher than the earth, </a:t>
            </a:r>
            <a:b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   so are my ways higher than your ways</a:t>
            </a:r>
            <a:b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    and my thoughts than your thoughts</a:t>
            </a:r>
            <a:r>
              <a:rPr lang="en-US" sz="3600" b="1" dirty="0" smtClean="0">
                <a:effectLst>
                  <a:outerShdw blurRad="38100" dist="38100" dir="2700000" algn="tl">
                    <a:srgbClr val="424634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424634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23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26585</TotalTime>
  <Words>404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Tw Cen MT</vt:lpstr>
      <vt:lpstr>Calibri</vt:lpstr>
      <vt:lpstr>Thatch</vt:lpstr>
      <vt:lpstr>PowerPoint Presentation</vt:lpstr>
      <vt:lpstr>PowerPoint Presentation</vt:lpstr>
      <vt:lpstr>Deuteronomy 16:14-17(NIV)</vt:lpstr>
      <vt:lpstr>Deuteronomy 16:14-17(NIV)</vt:lpstr>
      <vt:lpstr>PowerPoint Presentation</vt:lpstr>
      <vt:lpstr>PowerPoint Presentation</vt:lpstr>
      <vt:lpstr>PowerPoint Presentation</vt:lpstr>
      <vt:lpstr>PowerPoint Presentation</vt:lpstr>
      <vt:lpstr>Isaiah 55:8-9(NIV)</vt:lpstr>
      <vt:lpstr>PowerPoint Presentation</vt:lpstr>
      <vt:lpstr>PowerPoint Presentation</vt:lpstr>
      <vt:lpstr>Acts 1:6-7(AMP)</vt:lpstr>
      <vt:lpstr>PowerPoint Presentation</vt:lpstr>
      <vt:lpstr>2 Peter 3:8-9(AMP)</vt:lpstr>
      <vt:lpstr>PowerPoint Presentation</vt:lpstr>
      <vt:lpstr>James 1:3-4(AMP)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297</cp:revision>
  <dcterms:created xsi:type="dcterms:W3CDTF">2011-12-15T15:57:33Z</dcterms:created>
  <dcterms:modified xsi:type="dcterms:W3CDTF">2012-06-17T10:07:48Z</dcterms:modified>
</cp:coreProperties>
</file>