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3" r:id="rId2"/>
    <p:sldId id="376" r:id="rId3"/>
    <p:sldId id="391" r:id="rId4"/>
    <p:sldId id="404" r:id="rId5"/>
    <p:sldId id="405" r:id="rId6"/>
    <p:sldId id="406" r:id="rId7"/>
    <p:sldId id="408" r:id="rId8"/>
    <p:sldId id="407" r:id="rId9"/>
    <p:sldId id="409" r:id="rId10"/>
    <p:sldId id="410" r:id="rId11"/>
    <p:sldId id="411" r:id="rId12"/>
    <p:sldId id="412" r:id="rId13"/>
    <p:sldId id="40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McCracken" initials="SM" lastIdx="1" clrIdx="0">
    <p:extLst>
      <p:ext uri="{19B8F6BF-5375-455C-9EA6-DF929625EA0E}">
        <p15:presenceInfo xmlns:p15="http://schemas.microsoft.com/office/powerpoint/2012/main" userId="186c92fd99d7d9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C20"/>
    <a:srgbClr val="0E1559"/>
    <a:srgbClr val="436C97"/>
    <a:srgbClr val="927086"/>
    <a:srgbClr val="9CC1AD"/>
    <a:srgbClr val="CDA3A4"/>
    <a:srgbClr val="544967"/>
    <a:srgbClr val="000099"/>
    <a:srgbClr val="DFBC21"/>
    <a:srgbClr val="D4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9" autoAdjust="0"/>
    <p:restoredTop sz="86443" autoAdjust="0"/>
  </p:normalViewPr>
  <p:slideViewPr>
    <p:cSldViewPr>
      <p:cViewPr varScale="1">
        <p:scale>
          <a:sx n="75" d="100"/>
          <a:sy n="75" d="100"/>
        </p:scale>
        <p:origin x="78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5EE1-EBB7-419E-BDCF-5E5C1341421E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EF85-1D41-4A8F-B0C1-91437FB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3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15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9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1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36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1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8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33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9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B702-9B24-4592-8FE6-536AC921B1A6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4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5462"/>
            <a:ext cx="8915400" cy="6092538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have become a laughingstock to my friends, though I called on God and he answered—a mere laughingstock, though righteous and blameless!”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“Those who are at ease have contempt for misfortune”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shares that God is in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and powerful. (What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friends should’ve been saying.)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Job:</a:t>
            </a:r>
            <a:endParaRPr lang="en-US" sz="3500" b="1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6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5462"/>
            <a:ext cx="8915400" cy="6092538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13:5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“If only you would be </a:t>
            </a: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altogether silent! For you, that would be wisdom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then asks them why they are </a:t>
            </a: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 for God 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arguing the case for God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“Though he slay me, yet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I hope in him…”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Asks God to withdraw His hand and allow him to speak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Job:</a:t>
            </a:r>
            <a:endParaRPr lang="en-US" sz="3500" b="1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1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500" b="1" dirty="0" err="1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Elihu</a:t>
            </a:r>
            <a:r>
              <a:rPr lang="en-US" sz="4500" b="1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500" b="1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1722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Job’s three friends are wrong: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believe suffering is only because someone has sinned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only God’s anger, not His love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condemned Job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is wrong because: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self-righteous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not ignoring,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punishing, or striking him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the way for the Lord!</a:t>
            </a:r>
          </a:p>
        </p:txBody>
      </p:sp>
    </p:spTree>
    <p:extLst>
      <p:ext uri="{BB962C8B-B14F-4D97-AF65-F5344CB8AC3E}">
        <p14:creationId xmlns:p14="http://schemas.microsoft.com/office/powerpoint/2010/main" val="41715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447800"/>
            <a:ext cx="7315200" cy="54102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 algn="ctr">
              <a:lnSpc>
                <a:spcPct val="85000"/>
              </a:lnSpc>
              <a:spcBef>
                <a:spcPts val="0"/>
              </a:spcBef>
              <a:buClr>
                <a:srgbClr val="DFBC20"/>
              </a:buClr>
              <a:buSzPct val="100000"/>
              <a:buNone/>
            </a:pPr>
            <a:r>
              <a:rPr lang="en-US" sz="7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be </a:t>
            </a:r>
            <a:br>
              <a:rPr lang="en-US" sz="7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good friend?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3720928" cy="504914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54970" y="3962400"/>
            <a:ext cx="5257800" cy="1143000"/>
          </a:xfrm>
          <a:effectLst>
            <a:glow rad="127000">
              <a:schemeClr val="accent1"/>
            </a:glow>
          </a:effectLst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4500" b="1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24</a:t>
            </a:r>
            <a:b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Friend in Need is </a:t>
            </a:r>
            <a:b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Friend Indeed</a:t>
            </a:r>
            <a:b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(Job 1-42)</a:t>
            </a:r>
          </a:p>
        </p:txBody>
      </p:sp>
    </p:spTree>
    <p:extLst>
      <p:ext uri="{BB962C8B-B14F-4D97-AF65-F5344CB8AC3E}">
        <p14:creationId xmlns:p14="http://schemas.microsoft.com/office/powerpoint/2010/main" val="36564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determined to sympathize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comfort him</a:t>
            </a:r>
          </a:p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wept at the sight of him</a:t>
            </a:r>
          </a:p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sat with him</a:t>
            </a:r>
          </a:p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Job: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cursed ever being born,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“why didn’t I die?” “I have no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peace, no rest, only turmoil!”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2:11-13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567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must’ve been doing evil to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punished like this.” 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insinuates that Job is self-righteous, above reproach and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even think he is greater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God Himself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have examined this, and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true. So hear it and apply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to yourself.” 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500" b="1" dirty="0" err="1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Eliphaz</a:t>
            </a:r>
            <a:r>
              <a:rPr lang="en-US" sz="4500" b="1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500" b="1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7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accuses Job of giving the weary no food or water and stripping people of their clothing; leaving them naked. Though he was a rich powerful man he did nothing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widows or orphans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500" b="1" dirty="0" err="1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Eliphaz</a:t>
            </a:r>
            <a:r>
              <a:rPr lang="en-US" sz="4500" b="1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500" b="1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94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5462"/>
            <a:ext cx="8915400" cy="6092538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despairing man should have the devotion of his friends but mine are undependable.”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6:14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“To him who is afflicted, kindness should be shown by his friend, Even though he forsakes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fear of the Almighty.”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“Now you too have proved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of no help; </a:t>
            </a: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see something dreadful and are afraid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Job:</a:t>
            </a:r>
            <a:endParaRPr lang="en-US" sz="3500" b="1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4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5462"/>
            <a:ext cx="8915400" cy="6092538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I ever said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‘Give something on my behalf… 23 deliver me from…rescue me from… 24 “Teach me… show me where I have been wrong. 25 How painful are honest words! But </a:t>
            </a: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your arguments prove?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Do you mean to correct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say, and treat my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desperate words as wind? 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Job:</a:t>
            </a:r>
            <a:endParaRPr lang="en-US" sz="3500" b="1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1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you haven’t sinned why are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going through this?” 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“Turn to God and plead. God will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reject a blameless man.”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“When will you end these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speeches?” “Be sensible,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then we can talk.” 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continues to talk of the man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is evil and knows not God.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500" b="1" dirty="0" err="1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Bildad</a:t>
            </a:r>
            <a:r>
              <a:rPr lang="en-US" sz="4500" b="1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500" b="1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8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“Will no one rebuke you?” 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“Know this: God has even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forgotten some of your sin.”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 he hears a rebuke that dishonors him 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Insinuates that oppressing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poor are some of Job’s sins 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500" b="1" dirty="0" err="1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Zophar</a:t>
            </a:r>
            <a:r>
              <a:rPr lang="en-US" sz="4500" b="1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500" b="1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9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10425</TotalTime>
  <Words>310</Words>
  <Application>Microsoft Office PowerPoint</Application>
  <PresentationFormat>On-screen Show (4:3)</PresentationFormat>
  <Paragraphs>59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Week 24 A Friend in Need is  a Friend Indeed (Job 1-42)</vt:lpstr>
      <vt:lpstr>Job 2:11-13</vt:lpstr>
      <vt:lpstr>Eliphaz:</vt:lpstr>
      <vt:lpstr>Eliphaz:</vt:lpstr>
      <vt:lpstr>Job:</vt:lpstr>
      <vt:lpstr>Job:</vt:lpstr>
      <vt:lpstr>Bildad:</vt:lpstr>
      <vt:lpstr>Zophar:</vt:lpstr>
      <vt:lpstr>Job:</vt:lpstr>
      <vt:lpstr>Job:</vt:lpstr>
      <vt:lpstr>Elihu: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319</cp:revision>
  <dcterms:created xsi:type="dcterms:W3CDTF">2015-12-02T18:43:37Z</dcterms:created>
  <dcterms:modified xsi:type="dcterms:W3CDTF">2016-06-11T17:09:11Z</dcterms:modified>
</cp:coreProperties>
</file>