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91" r:id="rId2"/>
    <p:sldId id="416" r:id="rId3"/>
    <p:sldId id="431" r:id="rId4"/>
    <p:sldId id="437" r:id="rId5"/>
    <p:sldId id="433" r:id="rId6"/>
    <p:sldId id="432" r:id="rId7"/>
    <p:sldId id="434" r:id="rId8"/>
    <p:sldId id="414" r:id="rId9"/>
    <p:sldId id="429" r:id="rId10"/>
    <p:sldId id="435" r:id="rId11"/>
    <p:sldId id="415" r:id="rId12"/>
    <p:sldId id="436" r:id="rId13"/>
    <p:sldId id="417" r:id="rId14"/>
    <p:sldId id="428" r:id="rId15"/>
    <p:sldId id="418" r:id="rId16"/>
    <p:sldId id="430" r:id="rId17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Tw Cen MT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634"/>
    <a:srgbClr val="6B8EA5"/>
    <a:srgbClr val="828E8E"/>
    <a:srgbClr val="FFFF99"/>
    <a:srgbClr val="FFFF66"/>
    <a:srgbClr val="5F5C4F"/>
    <a:srgbClr val="D9D9D9"/>
    <a:srgbClr val="85978F"/>
    <a:srgbClr val="6F837A"/>
    <a:srgbClr val="898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19" autoAdjust="0"/>
  </p:normalViewPr>
  <p:slideViewPr>
    <p:cSldViewPr>
      <p:cViewPr>
        <p:scale>
          <a:sx n="84" d="100"/>
          <a:sy n="84" d="100"/>
        </p:scale>
        <p:origin x="-9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6/24/2012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6/24/2012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899" y="2285999"/>
            <a:ext cx="8155774" cy="2895599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Righteous Judgment</a:t>
            </a:r>
            <a:endParaRPr lang="en-US" sz="8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5800" y="4446586"/>
            <a:ext cx="4724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JOHN 7:14-24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19599" y="152400"/>
            <a:ext cx="4906417" cy="2275127"/>
            <a:chOff x="6705600" y="5790843"/>
            <a:chExt cx="2209800" cy="10246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3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7: 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Do not judge according to appearance, but judge with righteous judgment.</a:t>
            </a:r>
          </a:p>
        </p:txBody>
      </p:sp>
    </p:spTree>
    <p:extLst>
      <p:ext uri="{BB962C8B-B14F-4D97-AF65-F5344CB8AC3E}">
        <p14:creationId xmlns:p14="http://schemas.microsoft.com/office/powerpoint/2010/main" val="3965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493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Matthew 7:1-6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6614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 “Judge </a:t>
            </a:r>
            <a:r>
              <a:rPr lang="en-US" b="1" dirty="0" smtClean="0"/>
              <a:t>not</a:t>
            </a:r>
            <a:r>
              <a:rPr lang="en-US" b="1" dirty="0"/>
              <a:t>, that you be not judged</a:t>
            </a:r>
            <a:r>
              <a:rPr lang="en-US" b="1" dirty="0" smtClean="0"/>
              <a:t>.</a:t>
            </a:r>
            <a:r>
              <a:rPr lang="en-US" b="1" dirty="0"/>
              <a:t> For with what </a:t>
            </a:r>
            <a:r>
              <a:rPr lang="en-US" b="1" dirty="0" smtClean="0"/>
              <a:t>judgment </a:t>
            </a:r>
            <a:r>
              <a:rPr lang="en-US" b="1" dirty="0"/>
              <a:t>you judge, you will be judged; </a:t>
            </a:r>
            <a:r>
              <a:rPr lang="en-US" b="1" dirty="0" smtClean="0"/>
              <a:t>and </a:t>
            </a:r>
            <a:r>
              <a:rPr lang="en-US" b="1" dirty="0"/>
              <a:t>with the measure you use, it will be measured back to you. </a:t>
            </a:r>
            <a:r>
              <a:rPr lang="en-US" b="1" dirty="0" smtClean="0"/>
              <a:t>And </a:t>
            </a:r>
            <a:r>
              <a:rPr lang="en-US" b="1" dirty="0"/>
              <a:t>why do you look at the speck in your brother’s eye, but do not consider the plank in your own eye</a:t>
            </a:r>
            <a:r>
              <a:rPr lang="en-US" b="1" dirty="0" smtClean="0"/>
              <a:t>?</a:t>
            </a:r>
            <a:r>
              <a:rPr lang="en-US" b="1" dirty="0"/>
              <a:t> Or how can you say to your brother, ‘Let me remove the speck from your eye’; and look, a plank </a:t>
            </a:r>
            <a:r>
              <a:rPr lang="en-US" b="1" i="1" dirty="0"/>
              <a:t>is</a:t>
            </a:r>
            <a:r>
              <a:rPr lang="en-US" b="1" dirty="0"/>
              <a:t> in your own eye? </a:t>
            </a:r>
            <a:r>
              <a:rPr lang="en-US" b="1" dirty="0" smtClean="0"/>
              <a:t>Hypocrite</a:t>
            </a:r>
            <a:r>
              <a:rPr lang="en-US" b="1" dirty="0"/>
              <a:t>! First remove the plank from your own eye, and then you will see clearly to remove the speck from your brother’s </a:t>
            </a:r>
            <a:r>
              <a:rPr lang="en-US" b="1" dirty="0" smtClean="0"/>
              <a:t>eye.</a:t>
            </a:r>
            <a:r>
              <a:rPr lang="en-US" b="1" dirty="0"/>
              <a:t> </a:t>
            </a:r>
            <a:r>
              <a:rPr lang="en-US" b="1" dirty="0" smtClean="0"/>
              <a:t>“Do </a:t>
            </a:r>
            <a:r>
              <a:rPr lang="en-US" b="1" dirty="0"/>
              <a:t>not give what is holy to the dogs; nor cast your pearls before swine, lest they trample them under their feet, and turn and tear you in pieces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127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Matthew 7:16-18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know them by their fruits. Do men gather grapes from thorn-bushes or figs from thistles? Even so, every good tree bears good fruit, but a bad tree bears bad fruit. A good tree cannot bear bad fruit, nor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 bad tree bear good fruit.  Every tree that does not bear good fruit is cut down and thrown into the fire.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by their fruits you will know them.</a:t>
            </a:r>
            <a:endParaRPr lang="en-US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81000"/>
            <a:ext cx="8077200" cy="6324600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800" b="1" dirty="0" smtClean="0"/>
              <a:t>Galatians 5:19</a:t>
            </a:r>
          </a:p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800" dirty="0"/>
              <a:t>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of the flesh are evident, which are: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adultery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fornication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uncleanness,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lewdness,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idolatry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sorcery, hatred, contentions, jealousies, outbursts of wrath, selfish ambitions, dissensions,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heresies,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envy,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murders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drunkenness, revelries, and the like; of which I tell you beforehand, just as I also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told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time past, that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practice such things will not inherit the kingdom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 of the Spirit is 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joy, peace,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longsuffering, kindness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goodness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faithfulness,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gentleness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self-control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there is no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law.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crucified the flesh with its passions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desires, If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live in the Spirit, let us also walk in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not become conceited,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provoking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another,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envying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another.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0" y="5943600"/>
            <a:ext cx="2209800" cy="1024694"/>
            <a:chOff x="6705600" y="5790843"/>
            <a:chExt cx="2209800" cy="1024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09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132105"/>
            <a:ext cx="7924800" cy="4525963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Timing:</a:t>
            </a:r>
          </a:p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Judge nothing before the time…1 </a:t>
            </a:r>
            <a:r>
              <a:rPr lang="en-US" sz="8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Cor</a:t>
            </a: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4:5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16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81000"/>
            <a:ext cx="8077200" cy="4525963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4000" dirty="0"/>
              <a:t>For the time </a:t>
            </a:r>
            <a:r>
              <a:rPr lang="en-US" sz="4000" i="1" dirty="0"/>
              <a:t>has come</a:t>
            </a:r>
            <a:r>
              <a:rPr lang="en-US" sz="4000" dirty="0"/>
              <a:t> for judgment to begin at the house of God; and if </a:t>
            </a:r>
            <a:r>
              <a:rPr lang="en-US" sz="4000" i="1" dirty="0"/>
              <a:t>it begins</a:t>
            </a:r>
            <a:r>
              <a:rPr lang="en-US" sz="4000" dirty="0"/>
              <a:t> with us first, what will </a:t>
            </a:r>
            <a:r>
              <a:rPr lang="en-US" sz="4000" i="1" dirty="0"/>
              <a:t>be</a:t>
            </a:r>
            <a:r>
              <a:rPr lang="en-US" sz="4000" dirty="0"/>
              <a:t> the end of those who do not obey the gospel of God</a:t>
            </a:r>
            <a:r>
              <a:rPr lang="en-US" sz="4000" dirty="0" smtClean="0"/>
              <a:t>?</a:t>
            </a:r>
          </a:p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 Peter 4:17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58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81000"/>
            <a:ext cx="8077200" cy="4525963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800" b="1" dirty="0" smtClean="0"/>
              <a:t>! </a:t>
            </a:r>
            <a:r>
              <a:rPr lang="en-US" sz="2800" b="1" smtClean="0"/>
              <a:t>Corinthians 6</a:t>
            </a:r>
            <a:r>
              <a:rPr lang="en-US" sz="2800" b="1"/>
              <a:t> </a:t>
            </a:r>
            <a:endParaRPr lang="en-US" sz="2800" b="1" smtClean="0"/>
          </a:p>
          <a:p>
            <a:pPr marL="0" lv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800" smtClean="0"/>
              <a:t>If </a:t>
            </a:r>
            <a:r>
              <a:rPr lang="en-US" sz="2800" dirty="0"/>
              <a:t>any of you has a dispute with another, do you dare to take it before the ungodly for judgment instead of before the Lord’s people? </a:t>
            </a:r>
            <a:r>
              <a:rPr lang="en-US" sz="2800" dirty="0" smtClean="0"/>
              <a:t>Or </a:t>
            </a:r>
            <a:r>
              <a:rPr lang="en-US" sz="2800" dirty="0"/>
              <a:t>do you not know that the Lord’s people will judge the world? And if you are to judge the world, are you not competent to judge trivial cases? </a:t>
            </a:r>
            <a:r>
              <a:rPr lang="en-US" sz="2800" b="1" baseline="30000" dirty="0"/>
              <a:t> </a:t>
            </a:r>
            <a:r>
              <a:rPr lang="en-US" sz="2800" dirty="0"/>
              <a:t>Do you not know that we will judge angels? How much more the things of this </a:t>
            </a:r>
            <a:r>
              <a:rPr lang="en-US" sz="2800" dirty="0" smtClean="0"/>
              <a:t>life!</a:t>
            </a:r>
            <a:r>
              <a:rPr lang="en-US" sz="2800" b="1" baseline="30000" dirty="0"/>
              <a:t> </a:t>
            </a:r>
            <a:r>
              <a:rPr lang="en-US" sz="2800" dirty="0" smtClean="0"/>
              <a:t>Therefore</a:t>
            </a:r>
            <a:r>
              <a:rPr lang="en-US" sz="2800" dirty="0"/>
              <a:t>, if you have disputes about such matters, do you ask for a ruling from those whose way of life is scorned in the church? </a:t>
            </a:r>
            <a:r>
              <a:rPr lang="en-US" sz="2800" b="1" baseline="30000" dirty="0"/>
              <a:t> </a:t>
            </a:r>
            <a:r>
              <a:rPr lang="en-US" sz="2800" dirty="0"/>
              <a:t>I say this to shame you. Is it possible that there is nobody among you wise enough to judge a dispute between believers?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38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132105"/>
            <a:ext cx="7924800" cy="4525963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“Don’t judge a book by its cover!”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1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44" y="159834"/>
            <a:ext cx="6429756" cy="784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6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" y="914400"/>
            <a:ext cx="865022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2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975"/>
            <a:ext cx="8382000" cy="649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5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6513"/>
            <a:ext cx="6825216" cy="548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7: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He </a:t>
            </a:r>
            <a:r>
              <a:rPr lang="en-US" sz="2800" dirty="0"/>
              <a:t>who speaks on his own authority seeks to win honor for himself. </a:t>
            </a:r>
            <a:r>
              <a:rPr lang="en-US" sz="2800" dirty="0" smtClean="0"/>
              <a:t> He </a:t>
            </a:r>
            <a:r>
              <a:rPr lang="en-US" sz="2800" dirty="0"/>
              <a:t>whose teaching originates with himself seeks his own </a:t>
            </a:r>
            <a:r>
              <a:rPr lang="en-US" sz="2800" dirty="0" smtClean="0"/>
              <a:t>glory. But </a:t>
            </a:r>
            <a:r>
              <a:rPr lang="en-US" sz="2800" dirty="0"/>
              <a:t>He Who seeks the glory </a:t>
            </a:r>
            <a:r>
              <a:rPr lang="en-US" sz="2800" i="1" dirty="0"/>
              <a:t>and</a:t>
            </a:r>
            <a:r>
              <a:rPr lang="en-US" sz="2800" dirty="0"/>
              <a:t> is eager for the honor of Him Who sent Him, He is true; and there </a:t>
            </a:r>
            <a:r>
              <a:rPr lang="en-US" sz="2800" dirty="0" smtClean="0"/>
              <a:t>is no unrighteousness </a:t>
            </a:r>
            <a:r>
              <a:rPr lang="en-US" sz="2800" i="1" dirty="0" smtClean="0"/>
              <a:t>or</a:t>
            </a:r>
            <a:r>
              <a:rPr lang="en-US" sz="2800" dirty="0"/>
              <a:t> falsehood </a:t>
            </a:r>
            <a:r>
              <a:rPr lang="en-US" sz="2800" i="1" dirty="0"/>
              <a:t>or</a:t>
            </a:r>
            <a:r>
              <a:rPr lang="en-US" sz="2800" dirty="0"/>
              <a:t> 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deception </a:t>
            </a:r>
            <a:r>
              <a:rPr lang="en-US" sz="2800" dirty="0"/>
              <a:t>in Him.</a:t>
            </a:r>
          </a:p>
        </p:txBody>
      </p:sp>
    </p:spTree>
    <p:extLst>
      <p:ext uri="{BB962C8B-B14F-4D97-AF65-F5344CB8AC3E}">
        <p14:creationId xmlns:p14="http://schemas.microsoft.com/office/powerpoint/2010/main" val="6414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49300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How do you judge Success?</a:t>
            </a: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6614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1. Appearance: clothing, hairstyle, grooming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2. Job, career, business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3. Money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4. Possessions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5. Social status – How many FB friends you have?</a:t>
            </a:r>
          </a:p>
          <a:p>
            <a:pPr marL="0" indent="0">
              <a:buNone/>
            </a:pP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All of these things can be faked, or they may easily fail, very quickly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29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Success looks more like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person who chooses to be happy and content wherever God has blessed you</a:t>
            </a:r>
          </a:p>
          <a:p>
            <a:r>
              <a:rPr lang="en-US" sz="2800" dirty="0" smtClean="0"/>
              <a:t>The measure of the love you give to and receive from others</a:t>
            </a:r>
          </a:p>
          <a:p>
            <a:r>
              <a:rPr lang="en-US" sz="2800" dirty="0" smtClean="0"/>
              <a:t>A sincere generosity toward others, both materially and relationally</a:t>
            </a:r>
          </a:p>
          <a:p>
            <a:r>
              <a:rPr lang="en-US" sz="2800" dirty="0" smtClean="0"/>
              <a:t>A life of integrity and good character – A good name</a:t>
            </a:r>
          </a:p>
          <a:p>
            <a:r>
              <a:rPr lang="en-US" sz="2800" dirty="0" smtClean="0"/>
              <a:t>A life of love, joy, peace, free of worry, doubt, and fear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27176</TotalTime>
  <Words>220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 Cen MT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7: 18</vt:lpstr>
      <vt:lpstr>How do you judge Success?</vt:lpstr>
      <vt:lpstr>True Success looks more like this</vt:lpstr>
      <vt:lpstr>John 7: 24</vt:lpstr>
      <vt:lpstr>Matthew 7:1-6 </vt:lpstr>
      <vt:lpstr>Matthew 7:16-18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rwilliams</cp:lastModifiedBy>
  <cp:revision>315</cp:revision>
  <dcterms:created xsi:type="dcterms:W3CDTF">2011-12-15T15:57:33Z</dcterms:created>
  <dcterms:modified xsi:type="dcterms:W3CDTF">2012-06-24T10:59:30Z</dcterms:modified>
</cp:coreProperties>
</file>