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83" r:id="rId2"/>
    <p:sldId id="413" r:id="rId3"/>
    <p:sldId id="376" r:id="rId4"/>
    <p:sldId id="391" r:id="rId5"/>
    <p:sldId id="414" r:id="rId6"/>
    <p:sldId id="415" r:id="rId7"/>
    <p:sldId id="416" r:id="rId8"/>
    <p:sldId id="417" r:id="rId9"/>
    <p:sldId id="419" r:id="rId10"/>
    <p:sldId id="418" r:id="rId11"/>
    <p:sldId id="420" r:id="rId12"/>
    <p:sldId id="421" r:id="rId13"/>
    <p:sldId id="422" r:id="rId14"/>
    <p:sldId id="423" r:id="rId15"/>
    <p:sldId id="424" r:id="rId16"/>
    <p:sldId id="425" r:id="rId17"/>
    <p:sldId id="426" r:id="rId18"/>
    <p:sldId id="427" r:id="rId19"/>
    <p:sldId id="428" r:id="rId20"/>
    <p:sldId id="429" r:id="rId21"/>
    <p:sldId id="403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wn McCracken" initials="SM" lastIdx="1" clrIdx="0">
    <p:extLst>
      <p:ext uri="{19B8F6BF-5375-455C-9EA6-DF929625EA0E}">
        <p15:presenceInfo xmlns:p15="http://schemas.microsoft.com/office/powerpoint/2012/main" userId="186c92fd99d7d9a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BC20"/>
    <a:srgbClr val="0E1559"/>
    <a:srgbClr val="436C97"/>
    <a:srgbClr val="927086"/>
    <a:srgbClr val="9CC1AD"/>
    <a:srgbClr val="CDA3A4"/>
    <a:srgbClr val="544967"/>
    <a:srgbClr val="000099"/>
    <a:srgbClr val="DFBC21"/>
    <a:srgbClr val="D4AA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44" autoAdjust="0"/>
    <p:restoredTop sz="86443" autoAdjust="0"/>
  </p:normalViewPr>
  <p:slideViewPr>
    <p:cSldViewPr>
      <p:cViewPr varScale="1">
        <p:scale>
          <a:sx n="52" d="100"/>
          <a:sy n="52" d="100"/>
        </p:scale>
        <p:origin x="78" y="10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63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5E5EE1-EBB7-419E-BDCF-5E5C1341421E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09EF85-1D41-4A8F-B0C1-91437FB35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102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EF85-1D41-4A8F-B0C1-91437FB355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33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EF85-1D41-4A8F-B0C1-91437FB3551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0165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EF85-1D41-4A8F-B0C1-91437FB3551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7841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EF85-1D41-4A8F-B0C1-91437FB3551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751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EF85-1D41-4A8F-B0C1-91437FB3551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834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EF85-1D41-4A8F-B0C1-91437FB3551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8005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EF85-1D41-4A8F-B0C1-91437FB3551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1182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EF85-1D41-4A8F-B0C1-91437FB3551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0891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EF85-1D41-4A8F-B0C1-91437FB3551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867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EF85-1D41-4A8F-B0C1-91437FB3551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629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EF85-1D41-4A8F-B0C1-91437FB3551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52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EF85-1D41-4A8F-B0C1-91437FB355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494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EF85-1D41-4A8F-B0C1-91437FB3551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321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EF85-1D41-4A8F-B0C1-91437FB3551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289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EF85-1D41-4A8F-B0C1-91437FB3551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7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EF85-1D41-4A8F-B0C1-91437FB3551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874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EF85-1D41-4A8F-B0C1-91437FB3551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597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EF85-1D41-4A8F-B0C1-91437FB3551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627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EF85-1D41-4A8F-B0C1-91437FB3551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991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B702-9B24-4592-8FE6-536AC921B1A6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310C-84E9-44B8-AB10-0F1349C3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701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B702-9B24-4592-8FE6-536AC921B1A6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310C-84E9-44B8-AB10-0F1349C3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419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B702-9B24-4592-8FE6-536AC921B1A6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310C-84E9-44B8-AB10-0F1349C3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875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B702-9B24-4592-8FE6-536AC921B1A6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310C-84E9-44B8-AB10-0F1349C3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537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B702-9B24-4592-8FE6-536AC921B1A6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310C-84E9-44B8-AB10-0F1349C3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85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B702-9B24-4592-8FE6-536AC921B1A6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310C-84E9-44B8-AB10-0F1349C3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75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B702-9B24-4592-8FE6-536AC921B1A6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310C-84E9-44B8-AB10-0F1349C3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640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B702-9B24-4592-8FE6-536AC921B1A6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310C-84E9-44B8-AB10-0F1349C3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43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B702-9B24-4592-8FE6-536AC921B1A6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310C-84E9-44B8-AB10-0F1349C3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913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B702-9B24-4592-8FE6-536AC921B1A6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310C-84E9-44B8-AB10-0F1349C3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182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B702-9B24-4592-8FE6-536AC921B1A6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310C-84E9-44B8-AB10-0F1349C3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829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1B702-9B24-4592-8FE6-536AC921B1A6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6310C-84E9-44B8-AB10-0F1349C3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073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3240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7232" y="3751119"/>
            <a:ext cx="1572340" cy="2133600"/>
          </a:xfrm>
          <a:prstGeom prst="rect">
            <a:avLst/>
          </a:prstGeom>
          <a:noFill/>
          <a:effectLst>
            <a:glow>
              <a:schemeClr val="bg1">
                <a:alpha val="40000"/>
              </a:schemeClr>
            </a:glow>
            <a:outerShdw blurRad="50800" dist="50800" dir="5400000" algn="ctr" rotWithShape="0">
              <a:schemeClr val="tx1">
                <a:alpha val="2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990600"/>
            <a:ext cx="8915400" cy="5867400"/>
          </a:xfrm>
          <a:effectLst>
            <a:glow rad="63500">
              <a:schemeClr val="bg1"/>
            </a:glow>
          </a:effectLst>
        </p:spPr>
        <p:txBody>
          <a:bodyPr>
            <a:noAutofit/>
          </a:bodyPr>
          <a:lstStyle/>
          <a:p>
            <a:pPr marL="0" indent="0">
              <a:lnSpc>
                <a:spcPct val="85000"/>
              </a:lnSpc>
              <a:spcBef>
                <a:spcPts val="1800"/>
              </a:spcBef>
              <a:buClr>
                <a:srgbClr val="DFBC20"/>
              </a:buClr>
              <a:buSzPct val="100000"/>
              <a:buNone/>
            </a:pPr>
            <a:r>
              <a:rPr lang="en-US" sz="4500" b="1" baseline="30000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Lord is my shepherd; I shall </a:t>
            </a:r>
            <a:b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want. </a:t>
            </a:r>
            <a:r>
              <a:rPr lang="en-US" sz="4500" b="1" baseline="30000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makes me lie down in green pastures; He leads me beside the still waters. </a:t>
            </a:r>
            <a:r>
              <a:rPr lang="en-US" sz="4500" b="1" baseline="30000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restores my soul; He leads me in the paths of righteousness </a:t>
            </a:r>
            <a:r>
              <a:rPr lang="en-US" sz="4500" b="1" dirty="0">
                <a:solidFill>
                  <a:srgbClr val="DFBC20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His </a:t>
            </a:r>
            <a:br>
              <a:rPr lang="en-US" sz="4500" b="1" dirty="0">
                <a:solidFill>
                  <a:srgbClr val="DFBC20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500" b="1" dirty="0">
                <a:solidFill>
                  <a:srgbClr val="DFBC20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name’s sake</a:t>
            </a: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lnSpc>
                <a:spcPct val="85000"/>
              </a:lnSpc>
              <a:spcBef>
                <a:spcPts val="1200"/>
              </a:spcBef>
              <a:buClr>
                <a:srgbClr val="DFBC2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bringing honor to his name</a:t>
            </a:r>
          </a:p>
          <a:p>
            <a:pPr>
              <a:lnSpc>
                <a:spcPct val="85000"/>
              </a:lnSpc>
              <a:spcBef>
                <a:spcPts val="1200"/>
              </a:spcBef>
              <a:buClr>
                <a:srgbClr val="DFBC2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His glory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32520" cy="613062"/>
          </a:xfrm>
          <a:effectLst>
            <a:glow rad="63500">
              <a:schemeClr val="bg1"/>
            </a:glow>
          </a:effectLst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4500" b="1" u="sng" dirty="0">
                <a:ln w="15875">
                  <a:noFill/>
                </a:ln>
                <a:solidFill>
                  <a:srgbClr val="DFBC20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Psalm 23</a:t>
            </a:r>
            <a:endParaRPr lang="en-US" sz="3500" b="1" u="sng" dirty="0">
              <a:ln w="15875">
                <a:noFill/>
              </a:ln>
              <a:solidFill>
                <a:srgbClr val="DFBC20"/>
              </a:solidFill>
              <a:effectLst>
                <a:glow rad="127000">
                  <a:srgbClr val="0E1559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514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7232" y="3751119"/>
            <a:ext cx="1572340" cy="2133600"/>
          </a:xfrm>
          <a:prstGeom prst="rect">
            <a:avLst/>
          </a:prstGeom>
          <a:noFill/>
          <a:effectLst>
            <a:glow>
              <a:schemeClr val="bg1">
                <a:alpha val="40000"/>
              </a:schemeClr>
            </a:glow>
            <a:outerShdw blurRad="50800" dist="50800" dir="5400000" algn="ctr" rotWithShape="0">
              <a:schemeClr val="tx1">
                <a:alpha val="2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990600"/>
            <a:ext cx="8915400" cy="5867400"/>
          </a:xfrm>
          <a:effectLst>
            <a:glow rad="63500">
              <a:schemeClr val="bg1"/>
            </a:glow>
          </a:effectLst>
        </p:spPr>
        <p:txBody>
          <a:bodyPr>
            <a:noAutofit/>
          </a:bodyPr>
          <a:lstStyle/>
          <a:p>
            <a:pPr marL="0" indent="0">
              <a:lnSpc>
                <a:spcPct val="85000"/>
              </a:lnSpc>
              <a:spcBef>
                <a:spcPts val="1800"/>
              </a:spcBef>
              <a:buClr>
                <a:srgbClr val="DFBC20"/>
              </a:buClr>
              <a:buSzPct val="100000"/>
              <a:buNone/>
            </a:pPr>
            <a:r>
              <a:rPr lang="en-US" sz="4500" b="1" baseline="30000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Yea, </a:t>
            </a:r>
            <a:r>
              <a:rPr lang="en-US" sz="4500" b="1" dirty="0">
                <a:solidFill>
                  <a:srgbClr val="DFBC20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though I walk through the valley</a:t>
            </a: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the shadow of death,</a:t>
            </a:r>
          </a:p>
          <a:p>
            <a:pPr>
              <a:lnSpc>
                <a:spcPct val="85000"/>
              </a:lnSpc>
              <a:spcBef>
                <a:spcPts val="1800"/>
              </a:spcBef>
              <a:buClr>
                <a:srgbClr val="DFBC2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even when I walk through the </a:t>
            </a:r>
            <a:b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hardest times</a:t>
            </a:r>
          </a:p>
          <a:p>
            <a:pPr>
              <a:lnSpc>
                <a:spcPct val="85000"/>
              </a:lnSpc>
              <a:spcBef>
                <a:spcPts val="1200"/>
              </a:spcBef>
              <a:buClr>
                <a:srgbClr val="DFBC2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through despair, fear, </a:t>
            </a:r>
            <a:b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and doubt</a:t>
            </a:r>
          </a:p>
          <a:p>
            <a:pPr>
              <a:lnSpc>
                <a:spcPct val="85000"/>
              </a:lnSpc>
              <a:spcBef>
                <a:spcPts val="1200"/>
              </a:spcBef>
              <a:buClr>
                <a:srgbClr val="DFBC2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under attack</a:t>
            </a:r>
          </a:p>
          <a:p>
            <a:pPr>
              <a:lnSpc>
                <a:spcPct val="85000"/>
              </a:lnSpc>
              <a:spcBef>
                <a:spcPts val="1200"/>
              </a:spcBef>
              <a:buClr>
                <a:srgbClr val="DFBC20"/>
              </a:buClr>
              <a:buSzPct val="100000"/>
              <a:buFont typeface="Wingdings" panose="05000000000000000000" pitchFamily="2" charset="2"/>
              <a:buChar char="ü"/>
            </a:pPr>
            <a:endParaRPr lang="en-US" sz="4500" b="1" dirty="0">
              <a:solidFill>
                <a:schemeClr val="bg1"/>
              </a:solidFill>
              <a:effectLst>
                <a:glow rad="127000">
                  <a:srgbClr val="0E1559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32520" cy="613062"/>
          </a:xfrm>
          <a:effectLst>
            <a:glow rad="63500">
              <a:schemeClr val="bg1"/>
            </a:glow>
          </a:effectLst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4500" b="1" u="sng" dirty="0">
                <a:ln w="15875">
                  <a:noFill/>
                </a:ln>
                <a:solidFill>
                  <a:srgbClr val="DFBC20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Psalm 23</a:t>
            </a:r>
            <a:endParaRPr lang="en-US" sz="3500" b="1" u="sng" dirty="0">
              <a:ln w="15875">
                <a:noFill/>
              </a:ln>
              <a:solidFill>
                <a:srgbClr val="DFBC20"/>
              </a:solidFill>
              <a:effectLst>
                <a:glow rad="127000">
                  <a:srgbClr val="0E1559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52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7232" y="3751119"/>
            <a:ext cx="1572340" cy="2133600"/>
          </a:xfrm>
          <a:prstGeom prst="rect">
            <a:avLst/>
          </a:prstGeom>
          <a:noFill/>
          <a:effectLst>
            <a:glow>
              <a:schemeClr val="bg1">
                <a:alpha val="40000"/>
              </a:schemeClr>
            </a:glow>
            <a:outerShdw blurRad="50800" dist="50800" dir="5400000" algn="ctr" rotWithShape="0">
              <a:schemeClr val="tx1">
                <a:alpha val="2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990600"/>
            <a:ext cx="8915400" cy="5867400"/>
          </a:xfrm>
          <a:effectLst>
            <a:glow rad="63500">
              <a:schemeClr val="bg1"/>
            </a:glow>
          </a:effectLst>
        </p:spPr>
        <p:txBody>
          <a:bodyPr>
            <a:noAutofit/>
          </a:bodyPr>
          <a:lstStyle/>
          <a:p>
            <a:pPr marL="0" indent="0">
              <a:lnSpc>
                <a:spcPct val="85000"/>
              </a:lnSpc>
              <a:spcBef>
                <a:spcPts val="1800"/>
              </a:spcBef>
              <a:buClr>
                <a:srgbClr val="DFBC20"/>
              </a:buClr>
              <a:buSzPct val="100000"/>
              <a:buNone/>
            </a:pPr>
            <a:r>
              <a:rPr lang="en-US" sz="4500" b="1" baseline="30000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Yea, though I walk through the valley of the shadow of death, </a:t>
            </a:r>
            <a:r>
              <a:rPr lang="en-US" sz="4500" b="1" dirty="0">
                <a:solidFill>
                  <a:srgbClr val="DFBC20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will fear no evil</a:t>
            </a: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</a:p>
          <a:p>
            <a:pPr>
              <a:lnSpc>
                <a:spcPct val="85000"/>
              </a:lnSpc>
              <a:spcBef>
                <a:spcPts val="1800"/>
              </a:spcBef>
              <a:buClr>
                <a:srgbClr val="DFBC2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fear is not from God!</a:t>
            </a:r>
          </a:p>
          <a:p>
            <a:pPr>
              <a:lnSpc>
                <a:spcPct val="85000"/>
              </a:lnSpc>
              <a:spcBef>
                <a:spcPts val="1200"/>
              </a:spcBef>
              <a:buClr>
                <a:srgbClr val="DFBC2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 KIND of evil</a:t>
            </a:r>
            <a:b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32520" cy="613062"/>
          </a:xfrm>
          <a:effectLst>
            <a:glow rad="63500">
              <a:schemeClr val="bg1"/>
            </a:glow>
          </a:effectLst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4500" b="1" u="sng" dirty="0">
                <a:ln w="15875">
                  <a:noFill/>
                </a:ln>
                <a:solidFill>
                  <a:srgbClr val="DFBC20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Psalm 23</a:t>
            </a:r>
            <a:endParaRPr lang="en-US" sz="3500" b="1" u="sng" dirty="0">
              <a:ln w="15875">
                <a:noFill/>
              </a:ln>
              <a:solidFill>
                <a:srgbClr val="DFBC20"/>
              </a:solidFill>
              <a:effectLst>
                <a:glow rad="127000">
                  <a:srgbClr val="0E1559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605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7232" y="3751119"/>
            <a:ext cx="1572340" cy="2133600"/>
          </a:xfrm>
          <a:prstGeom prst="rect">
            <a:avLst/>
          </a:prstGeom>
          <a:noFill/>
          <a:effectLst>
            <a:glow>
              <a:schemeClr val="bg1">
                <a:alpha val="40000"/>
              </a:schemeClr>
            </a:glow>
            <a:outerShdw blurRad="50800" dist="50800" dir="5400000" algn="ctr" rotWithShape="0">
              <a:schemeClr val="tx1">
                <a:alpha val="2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990600"/>
            <a:ext cx="8915400" cy="5867400"/>
          </a:xfrm>
          <a:effectLst>
            <a:glow rad="63500">
              <a:schemeClr val="bg1"/>
            </a:glow>
          </a:effectLst>
        </p:spPr>
        <p:txBody>
          <a:bodyPr>
            <a:noAutofit/>
          </a:bodyPr>
          <a:lstStyle/>
          <a:p>
            <a:pPr marL="0" indent="0">
              <a:lnSpc>
                <a:spcPct val="85000"/>
              </a:lnSpc>
              <a:spcBef>
                <a:spcPts val="1800"/>
              </a:spcBef>
              <a:buClr>
                <a:srgbClr val="DFBC20"/>
              </a:buClr>
              <a:buSzPct val="100000"/>
              <a:buNone/>
            </a:pPr>
            <a:r>
              <a:rPr lang="en-US" sz="4500" b="1" baseline="30000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Yea, though I walk through the valley of the shadow of death, </a:t>
            </a:r>
            <a:r>
              <a:rPr lang="en-US" sz="4500" b="1" dirty="0">
                <a:solidFill>
                  <a:srgbClr val="DFBC20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will fear no evil</a:t>
            </a: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en-US" sz="4500" b="1" dirty="0">
                <a:solidFill>
                  <a:srgbClr val="DFBC20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You are with me</a:t>
            </a: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>
              <a:lnSpc>
                <a:spcPct val="85000"/>
              </a:lnSpc>
              <a:spcBef>
                <a:spcPts val="1800"/>
              </a:spcBef>
              <a:buClr>
                <a:srgbClr val="DFBC2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I’m not afraid when you walk </a:t>
            </a:r>
            <a:b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with me</a:t>
            </a:r>
          </a:p>
          <a:p>
            <a:pPr>
              <a:lnSpc>
                <a:spcPct val="85000"/>
              </a:lnSpc>
              <a:spcBef>
                <a:spcPts val="1200"/>
              </a:spcBef>
              <a:buClr>
                <a:srgbClr val="DFBC2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am fearless</a:t>
            </a:r>
          </a:p>
          <a:p>
            <a:pPr>
              <a:lnSpc>
                <a:spcPct val="85000"/>
              </a:lnSpc>
              <a:spcBef>
                <a:spcPts val="1200"/>
              </a:spcBef>
              <a:buClr>
                <a:srgbClr val="DFBC2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comes through for me</a:t>
            </a:r>
            <a:b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32520" cy="613062"/>
          </a:xfrm>
          <a:effectLst>
            <a:glow rad="63500">
              <a:schemeClr val="bg1"/>
            </a:glow>
          </a:effectLst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4500" b="1" u="sng" dirty="0">
                <a:ln w="15875">
                  <a:noFill/>
                </a:ln>
                <a:solidFill>
                  <a:srgbClr val="DFBC20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Psalm 23</a:t>
            </a:r>
            <a:endParaRPr lang="en-US" sz="3500" b="1" u="sng" dirty="0">
              <a:ln w="15875">
                <a:noFill/>
              </a:ln>
              <a:solidFill>
                <a:srgbClr val="DFBC20"/>
              </a:solidFill>
              <a:effectLst>
                <a:glow rad="127000">
                  <a:srgbClr val="0E1559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520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7232" y="3751119"/>
            <a:ext cx="1572340" cy="2133600"/>
          </a:xfrm>
          <a:prstGeom prst="rect">
            <a:avLst/>
          </a:prstGeom>
          <a:noFill/>
          <a:effectLst>
            <a:glow>
              <a:schemeClr val="bg1">
                <a:alpha val="40000"/>
              </a:schemeClr>
            </a:glow>
            <a:outerShdw blurRad="50800" dist="50800" dir="5400000" algn="ctr" rotWithShape="0">
              <a:schemeClr val="tx1">
                <a:alpha val="2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990600"/>
            <a:ext cx="8915400" cy="5867400"/>
          </a:xfrm>
          <a:effectLst>
            <a:glow rad="63500">
              <a:schemeClr val="bg1"/>
            </a:glow>
          </a:effectLst>
        </p:spPr>
        <p:txBody>
          <a:bodyPr>
            <a:noAutofit/>
          </a:bodyPr>
          <a:lstStyle/>
          <a:p>
            <a:pPr marL="0" indent="0">
              <a:lnSpc>
                <a:spcPct val="85000"/>
              </a:lnSpc>
              <a:spcBef>
                <a:spcPts val="1800"/>
              </a:spcBef>
              <a:buClr>
                <a:srgbClr val="DFBC20"/>
              </a:buClr>
              <a:buSzPct val="100000"/>
              <a:buNone/>
            </a:pPr>
            <a:r>
              <a:rPr lang="en-US" sz="4500" b="1" baseline="30000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Yea, though I walk through the valley of the shadow of death, I will fear no evil; for You are with me; Your </a:t>
            </a:r>
            <a:r>
              <a:rPr lang="en-US" sz="4500" b="1" dirty="0">
                <a:solidFill>
                  <a:srgbClr val="DFBC20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rod</a:t>
            </a: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Your </a:t>
            </a:r>
            <a:r>
              <a:rPr lang="en-US" sz="4500" b="1" dirty="0">
                <a:solidFill>
                  <a:srgbClr val="DFBC20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staff</a:t>
            </a: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they comfort me. </a:t>
            </a:r>
          </a:p>
          <a:p>
            <a:pPr>
              <a:lnSpc>
                <a:spcPct val="85000"/>
              </a:lnSpc>
              <a:spcBef>
                <a:spcPts val="1200"/>
              </a:spcBef>
              <a:buClr>
                <a:srgbClr val="DFBC2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500" b="1" dirty="0">
                <a:solidFill>
                  <a:srgbClr val="DFBC20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rod</a:t>
            </a: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to protect and correct </a:t>
            </a:r>
          </a:p>
          <a:p>
            <a:pPr>
              <a:lnSpc>
                <a:spcPct val="85000"/>
              </a:lnSpc>
              <a:spcBef>
                <a:spcPts val="600"/>
              </a:spcBef>
              <a:buClr>
                <a:srgbClr val="DFBC2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Your Word defends me</a:t>
            </a:r>
          </a:p>
          <a:p>
            <a:pPr>
              <a:lnSpc>
                <a:spcPct val="85000"/>
              </a:lnSpc>
              <a:spcBef>
                <a:spcPts val="600"/>
              </a:spcBef>
              <a:buClr>
                <a:srgbClr val="DFBC2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500" b="1" dirty="0">
                <a:solidFill>
                  <a:srgbClr val="DFBC20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staff</a:t>
            </a: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to guide &amp; pull from danger</a:t>
            </a:r>
          </a:p>
          <a:p>
            <a:pPr>
              <a:lnSpc>
                <a:spcPct val="85000"/>
              </a:lnSpc>
              <a:spcBef>
                <a:spcPts val="600"/>
              </a:spcBef>
              <a:buClr>
                <a:srgbClr val="DFBC2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makes me feel secure</a:t>
            </a:r>
            <a:b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32520" cy="613062"/>
          </a:xfrm>
          <a:effectLst>
            <a:glow rad="63500">
              <a:schemeClr val="bg1"/>
            </a:glow>
          </a:effectLst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4500" b="1" u="sng" dirty="0">
                <a:ln w="15875">
                  <a:noFill/>
                </a:ln>
                <a:solidFill>
                  <a:srgbClr val="DFBC20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Psalm 23</a:t>
            </a:r>
            <a:endParaRPr lang="en-US" sz="3500" b="1" u="sng" dirty="0">
              <a:ln w="15875">
                <a:noFill/>
              </a:ln>
              <a:solidFill>
                <a:srgbClr val="DFBC20"/>
              </a:solidFill>
              <a:effectLst>
                <a:glow rad="127000">
                  <a:srgbClr val="0E1559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885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7232" y="3751119"/>
            <a:ext cx="1572340" cy="2133600"/>
          </a:xfrm>
          <a:prstGeom prst="rect">
            <a:avLst/>
          </a:prstGeom>
          <a:noFill/>
          <a:effectLst>
            <a:glow>
              <a:schemeClr val="bg1">
                <a:alpha val="40000"/>
              </a:schemeClr>
            </a:glow>
            <a:outerShdw blurRad="50800" dist="50800" dir="5400000" algn="ctr" rotWithShape="0">
              <a:schemeClr val="tx1">
                <a:alpha val="2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990600"/>
            <a:ext cx="8915400" cy="5867400"/>
          </a:xfrm>
          <a:effectLst>
            <a:glow rad="63500">
              <a:schemeClr val="bg1"/>
            </a:glow>
          </a:effectLst>
        </p:spPr>
        <p:txBody>
          <a:bodyPr>
            <a:noAutofit/>
          </a:bodyPr>
          <a:lstStyle/>
          <a:p>
            <a:pPr marL="0" indent="0">
              <a:lnSpc>
                <a:spcPct val="85000"/>
              </a:lnSpc>
              <a:spcBef>
                <a:spcPts val="1800"/>
              </a:spcBef>
              <a:buClr>
                <a:srgbClr val="DFBC20"/>
              </a:buClr>
              <a:buSzPct val="100000"/>
              <a:buNone/>
            </a:pPr>
            <a:r>
              <a:rPr lang="en-US" sz="4500" b="1" baseline="30000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500" b="1" dirty="0">
                <a:solidFill>
                  <a:srgbClr val="DFBC20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prepare a table </a:t>
            </a: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before me in the presence of my enemies; </a:t>
            </a:r>
          </a:p>
          <a:p>
            <a:pPr>
              <a:lnSpc>
                <a:spcPct val="85000"/>
              </a:lnSpc>
              <a:spcBef>
                <a:spcPts val="1800"/>
              </a:spcBef>
              <a:buClr>
                <a:srgbClr val="DFBC2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feast; preparations are made</a:t>
            </a:r>
          </a:p>
          <a:p>
            <a:pPr>
              <a:lnSpc>
                <a:spcPct val="85000"/>
              </a:lnSpc>
              <a:spcBef>
                <a:spcPts val="1200"/>
              </a:spcBef>
              <a:buClr>
                <a:srgbClr val="DFBC2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You honor me as your guest</a:t>
            </a:r>
          </a:p>
          <a:p>
            <a:pPr>
              <a:lnSpc>
                <a:spcPct val="85000"/>
              </a:lnSpc>
              <a:spcBef>
                <a:spcPts val="1200"/>
              </a:spcBef>
              <a:buClr>
                <a:srgbClr val="DFBC2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even in front of those who </a:t>
            </a:r>
            <a:b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don’t like me</a:t>
            </a:r>
          </a:p>
          <a:p>
            <a:pPr>
              <a:lnSpc>
                <a:spcPct val="85000"/>
              </a:lnSpc>
              <a:spcBef>
                <a:spcPts val="1200"/>
              </a:spcBef>
              <a:buClr>
                <a:srgbClr val="DFBC2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the center of trouble, in </a:t>
            </a:r>
            <a:b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the midst of it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32520" cy="613062"/>
          </a:xfrm>
          <a:effectLst>
            <a:glow rad="63500">
              <a:schemeClr val="bg1"/>
            </a:glow>
          </a:effectLst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4500" b="1" u="sng" dirty="0">
                <a:ln w="15875">
                  <a:noFill/>
                </a:ln>
                <a:solidFill>
                  <a:srgbClr val="DFBC20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Psalm 23</a:t>
            </a:r>
            <a:endParaRPr lang="en-US" sz="3500" b="1" u="sng" dirty="0">
              <a:ln w="15875">
                <a:noFill/>
              </a:ln>
              <a:solidFill>
                <a:srgbClr val="DFBC20"/>
              </a:solidFill>
              <a:effectLst>
                <a:glow rad="127000">
                  <a:srgbClr val="0E1559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680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7232" y="3751119"/>
            <a:ext cx="1572340" cy="2133600"/>
          </a:xfrm>
          <a:prstGeom prst="rect">
            <a:avLst/>
          </a:prstGeom>
          <a:noFill/>
          <a:effectLst>
            <a:glow>
              <a:schemeClr val="bg1">
                <a:alpha val="40000"/>
              </a:schemeClr>
            </a:glow>
            <a:outerShdw blurRad="50800" dist="50800" dir="5400000" algn="ctr" rotWithShape="0">
              <a:schemeClr val="tx1">
                <a:alpha val="2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990600"/>
            <a:ext cx="8915400" cy="5867400"/>
          </a:xfrm>
          <a:effectLst>
            <a:glow rad="63500">
              <a:schemeClr val="bg1"/>
            </a:glow>
          </a:effectLst>
        </p:spPr>
        <p:txBody>
          <a:bodyPr>
            <a:noAutofit/>
          </a:bodyPr>
          <a:lstStyle/>
          <a:p>
            <a:pPr marL="0" indent="0">
              <a:lnSpc>
                <a:spcPct val="85000"/>
              </a:lnSpc>
              <a:spcBef>
                <a:spcPts val="1800"/>
              </a:spcBef>
              <a:buClr>
                <a:srgbClr val="DFBC20"/>
              </a:buClr>
              <a:buSzPct val="100000"/>
              <a:buNone/>
            </a:pPr>
            <a:r>
              <a:rPr lang="en-US" sz="4500" b="1" baseline="30000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You prepare a table before me in the presence of my enemies; </a:t>
            </a:r>
            <a:r>
              <a:rPr lang="en-US" sz="4500" b="1" dirty="0">
                <a:solidFill>
                  <a:srgbClr val="DFBC20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anoint my head </a:t>
            </a: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oil;</a:t>
            </a:r>
          </a:p>
          <a:p>
            <a:pPr>
              <a:lnSpc>
                <a:spcPct val="85000"/>
              </a:lnSpc>
              <a:spcBef>
                <a:spcPts val="1800"/>
              </a:spcBef>
              <a:buClr>
                <a:srgbClr val="DFBC2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You revive and refresh</a:t>
            </a:r>
          </a:p>
          <a:p>
            <a:pPr>
              <a:lnSpc>
                <a:spcPct val="85000"/>
              </a:lnSpc>
              <a:spcBef>
                <a:spcPts val="1200"/>
              </a:spcBef>
              <a:buClr>
                <a:srgbClr val="DFBC2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You give me Your power </a:t>
            </a:r>
            <a:b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and anointing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32520" cy="613062"/>
          </a:xfrm>
          <a:effectLst>
            <a:glow rad="63500">
              <a:schemeClr val="bg1"/>
            </a:glow>
          </a:effectLst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4500" b="1" u="sng" dirty="0">
                <a:ln w="15875">
                  <a:noFill/>
                </a:ln>
                <a:solidFill>
                  <a:srgbClr val="DFBC20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Psalm 23</a:t>
            </a:r>
            <a:endParaRPr lang="en-US" sz="3500" b="1" u="sng" dirty="0">
              <a:ln w="15875">
                <a:noFill/>
              </a:ln>
              <a:solidFill>
                <a:srgbClr val="DFBC20"/>
              </a:solidFill>
              <a:effectLst>
                <a:glow rad="127000">
                  <a:srgbClr val="0E1559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35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7232" y="3751119"/>
            <a:ext cx="1572340" cy="2133600"/>
          </a:xfrm>
          <a:prstGeom prst="rect">
            <a:avLst/>
          </a:prstGeom>
          <a:noFill/>
          <a:effectLst>
            <a:glow>
              <a:schemeClr val="bg1">
                <a:alpha val="40000"/>
              </a:schemeClr>
            </a:glow>
            <a:outerShdw blurRad="50800" dist="50800" dir="5400000" algn="ctr" rotWithShape="0">
              <a:schemeClr val="tx1">
                <a:alpha val="2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990600"/>
            <a:ext cx="8915400" cy="5867400"/>
          </a:xfrm>
          <a:effectLst>
            <a:glow rad="63500">
              <a:schemeClr val="bg1"/>
            </a:glow>
          </a:effectLst>
        </p:spPr>
        <p:txBody>
          <a:bodyPr>
            <a:noAutofit/>
          </a:bodyPr>
          <a:lstStyle/>
          <a:p>
            <a:pPr marL="0" indent="0">
              <a:lnSpc>
                <a:spcPct val="85000"/>
              </a:lnSpc>
              <a:spcBef>
                <a:spcPts val="1800"/>
              </a:spcBef>
              <a:buClr>
                <a:srgbClr val="DFBC20"/>
              </a:buClr>
              <a:buSzPct val="100000"/>
              <a:buNone/>
            </a:pPr>
            <a:r>
              <a:rPr lang="en-US" sz="4500" b="1" baseline="30000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You prepare a table before me in the presence of my enemies; You anoint my head</a:t>
            </a:r>
            <a:r>
              <a:rPr lang="en-US" sz="4500" b="1" dirty="0">
                <a:solidFill>
                  <a:srgbClr val="DFBC20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oil; </a:t>
            </a:r>
            <a:r>
              <a:rPr lang="en-US" sz="4500" b="1" dirty="0">
                <a:solidFill>
                  <a:srgbClr val="DFBC20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 cup runs over.</a:t>
            </a:r>
            <a:endParaRPr lang="en-US" sz="4500" b="1" dirty="0">
              <a:solidFill>
                <a:schemeClr val="bg1"/>
              </a:solidFill>
              <a:effectLst>
                <a:glow rad="127000">
                  <a:srgbClr val="0E1559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5000"/>
              </a:lnSpc>
              <a:spcBef>
                <a:spcPts val="1800"/>
              </a:spcBef>
              <a:buClr>
                <a:srgbClr val="DFBC2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You fill until it is full and </a:t>
            </a:r>
            <a:b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overflowing! </a:t>
            </a:r>
          </a:p>
          <a:p>
            <a:pPr>
              <a:lnSpc>
                <a:spcPct val="85000"/>
              </a:lnSpc>
              <a:spcBef>
                <a:spcPts val="1200"/>
              </a:spcBef>
              <a:buClr>
                <a:srgbClr val="DFBC2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have more than enough</a:t>
            </a:r>
          </a:p>
          <a:p>
            <a:pPr>
              <a:lnSpc>
                <a:spcPct val="85000"/>
              </a:lnSpc>
              <a:spcBef>
                <a:spcPts val="1200"/>
              </a:spcBef>
              <a:buClr>
                <a:srgbClr val="DFBC2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You abundantly provide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32520" cy="613062"/>
          </a:xfrm>
          <a:effectLst>
            <a:glow rad="63500">
              <a:schemeClr val="bg1"/>
            </a:glow>
          </a:effectLst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4500" b="1" u="sng" dirty="0">
                <a:ln w="15875">
                  <a:noFill/>
                </a:ln>
                <a:solidFill>
                  <a:srgbClr val="DFBC20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Psalm 23</a:t>
            </a:r>
            <a:endParaRPr lang="en-US" sz="3500" b="1" u="sng" dirty="0">
              <a:ln w="15875">
                <a:noFill/>
              </a:ln>
              <a:solidFill>
                <a:srgbClr val="DFBC20"/>
              </a:solidFill>
              <a:effectLst>
                <a:glow rad="127000">
                  <a:srgbClr val="0E1559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922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7232" y="3751119"/>
            <a:ext cx="1572340" cy="2133600"/>
          </a:xfrm>
          <a:prstGeom prst="rect">
            <a:avLst/>
          </a:prstGeom>
          <a:noFill/>
          <a:effectLst>
            <a:glow>
              <a:schemeClr val="bg1">
                <a:alpha val="40000"/>
              </a:schemeClr>
            </a:glow>
            <a:outerShdw blurRad="50800" dist="50800" dir="5400000" algn="ctr" rotWithShape="0">
              <a:schemeClr val="tx1">
                <a:alpha val="2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990600"/>
            <a:ext cx="8915400" cy="5867400"/>
          </a:xfrm>
          <a:effectLst>
            <a:glow rad="63500">
              <a:schemeClr val="bg1"/>
            </a:glow>
          </a:effectLst>
        </p:spPr>
        <p:txBody>
          <a:bodyPr>
            <a:noAutofit/>
          </a:bodyPr>
          <a:lstStyle/>
          <a:p>
            <a:pPr marL="0" indent="0">
              <a:lnSpc>
                <a:spcPct val="85000"/>
              </a:lnSpc>
              <a:spcBef>
                <a:spcPts val="1800"/>
              </a:spcBef>
              <a:buClr>
                <a:srgbClr val="DFBC20"/>
              </a:buClr>
              <a:buSzPct val="100000"/>
              <a:buNone/>
            </a:pPr>
            <a:r>
              <a:rPr lang="en-US" sz="4500" b="1" baseline="30000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Surely goodness and mercy shall </a:t>
            </a:r>
            <a:r>
              <a:rPr lang="en-US" sz="4500" b="1" dirty="0">
                <a:solidFill>
                  <a:srgbClr val="DFBC20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follow me</a:t>
            </a:r>
          </a:p>
          <a:p>
            <a:pPr>
              <a:lnSpc>
                <a:spcPct val="85000"/>
              </a:lnSpc>
              <a:spcBef>
                <a:spcPts val="1800"/>
              </a:spcBef>
              <a:buClr>
                <a:srgbClr val="DFBC2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will pursue me and overtake me</a:t>
            </a:r>
          </a:p>
          <a:p>
            <a:pPr>
              <a:lnSpc>
                <a:spcPct val="85000"/>
              </a:lnSpc>
              <a:spcBef>
                <a:spcPts val="1200"/>
              </a:spcBef>
              <a:buClr>
                <a:srgbClr val="DFBC2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Your mercy will not run out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32520" cy="613062"/>
          </a:xfrm>
          <a:effectLst>
            <a:glow rad="63500">
              <a:schemeClr val="bg1"/>
            </a:glow>
          </a:effectLst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4500" b="1" u="sng" dirty="0">
                <a:ln w="15875">
                  <a:noFill/>
                </a:ln>
                <a:solidFill>
                  <a:srgbClr val="DFBC20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Psalm 23</a:t>
            </a:r>
            <a:endParaRPr lang="en-US" sz="3500" b="1" u="sng" dirty="0">
              <a:ln w="15875">
                <a:noFill/>
              </a:ln>
              <a:solidFill>
                <a:srgbClr val="DFBC20"/>
              </a:solidFill>
              <a:effectLst>
                <a:glow rad="127000">
                  <a:srgbClr val="0E1559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427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7232" y="3751119"/>
            <a:ext cx="1572340" cy="2133600"/>
          </a:xfrm>
          <a:prstGeom prst="rect">
            <a:avLst/>
          </a:prstGeom>
          <a:noFill/>
          <a:effectLst>
            <a:glow>
              <a:schemeClr val="bg1">
                <a:alpha val="40000"/>
              </a:schemeClr>
            </a:glow>
            <a:outerShdw blurRad="50800" dist="50800" dir="5400000" algn="ctr" rotWithShape="0">
              <a:schemeClr val="tx1">
                <a:alpha val="2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990600"/>
            <a:ext cx="8915400" cy="5867400"/>
          </a:xfrm>
          <a:effectLst>
            <a:glow rad="63500">
              <a:schemeClr val="bg1"/>
            </a:glow>
          </a:effectLst>
        </p:spPr>
        <p:txBody>
          <a:bodyPr>
            <a:noAutofit/>
          </a:bodyPr>
          <a:lstStyle/>
          <a:p>
            <a:pPr marL="0" indent="0">
              <a:lnSpc>
                <a:spcPct val="85000"/>
              </a:lnSpc>
              <a:spcBef>
                <a:spcPts val="1800"/>
              </a:spcBef>
              <a:buClr>
                <a:srgbClr val="DFBC20"/>
              </a:buClr>
              <a:buSzPct val="100000"/>
              <a:buNone/>
            </a:pPr>
            <a:r>
              <a:rPr lang="en-US" sz="4500" b="1" baseline="30000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Surely goodness and mercy shall follow me </a:t>
            </a:r>
            <a:r>
              <a:rPr lang="en-US" sz="4500" b="1" dirty="0">
                <a:solidFill>
                  <a:srgbClr val="DFBC20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the days of my life</a:t>
            </a: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>
              <a:lnSpc>
                <a:spcPct val="85000"/>
              </a:lnSpc>
              <a:spcBef>
                <a:spcPts val="1800"/>
              </a:spcBef>
              <a:buClr>
                <a:srgbClr val="DFBC2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continues to pursue</a:t>
            </a:r>
          </a:p>
          <a:p>
            <a:pPr>
              <a:lnSpc>
                <a:spcPct val="85000"/>
              </a:lnSpc>
              <a:spcBef>
                <a:spcPts val="1200"/>
              </a:spcBef>
              <a:buClr>
                <a:srgbClr val="DFBC2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will serve Him all my life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32520" cy="613062"/>
          </a:xfrm>
          <a:effectLst>
            <a:glow rad="63500">
              <a:schemeClr val="bg1"/>
            </a:glow>
          </a:effectLst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4500" b="1" u="sng" dirty="0">
                <a:ln w="15875">
                  <a:noFill/>
                </a:ln>
                <a:solidFill>
                  <a:srgbClr val="DFBC20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Psalm 23</a:t>
            </a:r>
            <a:endParaRPr lang="en-US" sz="3500" b="1" u="sng" dirty="0">
              <a:ln w="15875">
                <a:noFill/>
              </a:ln>
              <a:solidFill>
                <a:srgbClr val="DFBC20"/>
              </a:solidFill>
              <a:effectLst>
                <a:glow rad="127000">
                  <a:srgbClr val="0E1559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168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y Cup Overflows - Psalm 23 Spoken Word Edi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6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7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7232" y="3751119"/>
            <a:ext cx="1572340" cy="2133600"/>
          </a:xfrm>
          <a:prstGeom prst="rect">
            <a:avLst/>
          </a:prstGeom>
          <a:noFill/>
          <a:effectLst>
            <a:glow>
              <a:schemeClr val="bg1">
                <a:alpha val="40000"/>
              </a:schemeClr>
            </a:glow>
            <a:outerShdw blurRad="50800" dist="50800" dir="5400000" algn="ctr" rotWithShape="0">
              <a:schemeClr val="tx1">
                <a:alpha val="2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990600"/>
            <a:ext cx="8915400" cy="5867400"/>
          </a:xfrm>
          <a:effectLst>
            <a:glow rad="63500">
              <a:schemeClr val="bg1"/>
            </a:glow>
          </a:effectLst>
        </p:spPr>
        <p:txBody>
          <a:bodyPr>
            <a:noAutofit/>
          </a:bodyPr>
          <a:lstStyle/>
          <a:p>
            <a:pPr marL="0" indent="0">
              <a:lnSpc>
                <a:spcPct val="85000"/>
              </a:lnSpc>
              <a:spcBef>
                <a:spcPts val="1800"/>
              </a:spcBef>
              <a:buClr>
                <a:srgbClr val="DFBC20"/>
              </a:buClr>
              <a:buSzPct val="100000"/>
              <a:buNone/>
            </a:pPr>
            <a:r>
              <a:rPr lang="en-US" sz="4500" b="1" baseline="30000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Surely goodness and mercy shall follow me all the days of my life; </a:t>
            </a:r>
            <a:b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sz="4500" b="1" dirty="0">
                <a:solidFill>
                  <a:srgbClr val="DFBC20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will dwell </a:t>
            </a: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house of the Lord forever.</a:t>
            </a:r>
          </a:p>
          <a:p>
            <a:pPr>
              <a:lnSpc>
                <a:spcPct val="85000"/>
              </a:lnSpc>
              <a:spcBef>
                <a:spcPts val="1800"/>
              </a:spcBef>
              <a:buClr>
                <a:srgbClr val="DFBC2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the presence of the Lord</a:t>
            </a:r>
          </a:p>
          <a:p>
            <a:pPr>
              <a:lnSpc>
                <a:spcPct val="85000"/>
              </a:lnSpc>
              <a:spcBef>
                <a:spcPts val="1200"/>
              </a:spcBef>
              <a:buClr>
                <a:srgbClr val="DFBC2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forever cared for, forever </a:t>
            </a:r>
            <a:b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loved</a:t>
            </a:r>
          </a:p>
          <a:p>
            <a:pPr>
              <a:lnSpc>
                <a:spcPct val="85000"/>
              </a:lnSpc>
              <a:spcBef>
                <a:spcPts val="1200"/>
              </a:spcBef>
              <a:buClr>
                <a:srgbClr val="DFBC2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security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32520" cy="613062"/>
          </a:xfrm>
          <a:effectLst>
            <a:glow rad="63500">
              <a:schemeClr val="bg1"/>
            </a:glow>
          </a:effectLst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4500" b="1" u="sng" dirty="0">
                <a:ln w="15875">
                  <a:noFill/>
                </a:ln>
                <a:solidFill>
                  <a:srgbClr val="DFBC20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Psalm 23</a:t>
            </a:r>
            <a:endParaRPr lang="en-US" sz="3500" b="1" u="sng" dirty="0">
              <a:ln w="15875">
                <a:noFill/>
              </a:ln>
              <a:solidFill>
                <a:srgbClr val="DFBC20"/>
              </a:solidFill>
              <a:effectLst>
                <a:glow rad="127000">
                  <a:srgbClr val="0E1559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157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47800" y="306355"/>
            <a:ext cx="7315200" cy="2057400"/>
          </a:xfrm>
          <a:effectLst>
            <a:glow rad="63500">
              <a:schemeClr val="bg1"/>
            </a:glow>
          </a:effectLst>
        </p:spPr>
        <p:txBody>
          <a:bodyPr>
            <a:noAutofit/>
          </a:bodyPr>
          <a:lstStyle/>
          <a:p>
            <a:pPr marL="0" indent="0" algn="r">
              <a:lnSpc>
                <a:spcPct val="80000"/>
              </a:lnSpc>
              <a:spcBef>
                <a:spcPts val="0"/>
              </a:spcBef>
              <a:buClr>
                <a:srgbClr val="DFBC20"/>
              </a:buClr>
              <a:buSzPct val="100000"/>
              <a:buNone/>
            </a:pPr>
            <a:r>
              <a:rPr lang="en-US" sz="7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I’m not out here on my own!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7232" y="3751119"/>
            <a:ext cx="1572340" cy="2133600"/>
          </a:xfrm>
          <a:prstGeom prst="rect">
            <a:avLst/>
          </a:prstGeom>
          <a:noFill/>
          <a:effectLst>
            <a:glow>
              <a:schemeClr val="bg1">
                <a:alpha val="40000"/>
              </a:schemeClr>
            </a:glow>
            <a:outerShdw blurRad="50800" dist="50800" dir="5400000" algn="ctr" rotWithShape="0">
              <a:schemeClr val="tx1">
                <a:alpha val="2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3"/>
          <p:cNvSpPr txBox="1">
            <a:spLocks/>
          </p:cNvSpPr>
          <p:nvPr/>
        </p:nvSpPr>
        <p:spPr>
          <a:xfrm>
            <a:off x="457200" y="2667000"/>
            <a:ext cx="7315200" cy="3754581"/>
          </a:xfrm>
          <a:prstGeom prst="rect">
            <a:avLst/>
          </a:prstGeom>
          <a:effectLst>
            <a:glow rad="63500">
              <a:schemeClr val="bg1"/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buClr>
                <a:srgbClr val="DFBC20"/>
              </a:buClr>
              <a:buSzPct val="100000"/>
              <a:buNone/>
            </a:pPr>
            <a:r>
              <a:rPr lang="en-US" sz="7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There’s nothing in this world that God isn’t walking us through!</a:t>
            </a:r>
          </a:p>
        </p:txBody>
      </p:sp>
    </p:spTree>
    <p:extLst>
      <p:ext uri="{BB962C8B-B14F-4D97-AF65-F5344CB8AC3E}">
        <p14:creationId xmlns:p14="http://schemas.microsoft.com/office/powerpoint/2010/main" val="14693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57200"/>
            <a:ext cx="3720928" cy="5049145"/>
          </a:xfrm>
          <a:prstGeom prst="rect">
            <a:avLst/>
          </a:prstGeom>
          <a:effectLst>
            <a:glow>
              <a:schemeClr val="bg1"/>
            </a:glow>
            <a:outerShdw blurRad="50800" dist="50800" dir="5400000" algn="ctr" rotWithShape="0">
              <a:schemeClr val="tx1">
                <a:alpha val="60000"/>
              </a:scheme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54970" y="3962400"/>
            <a:ext cx="5257800" cy="1143000"/>
          </a:xfrm>
          <a:effectLst>
            <a:glow rad="127000">
              <a:schemeClr val="accent1"/>
            </a:glow>
          </a:effectLst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4500" b="1" u="sng" dirty="0">
                <a:ln w="15875">
                  <a:noFill/>
                </a:ln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Week 25</a:t>
            </a:r>
            <a:br>
              <a:rPr lang="en-US" sz="4500" b="1" dirty="0">
                <a:ln w="15875">
                  <a:noFill/>
                </a:ln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500" b="1" dirty="0">
                <a:ln w="15875">
                  <a:noFill/>
                </a:ln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 Our Father</a:t>
            </a:r>
            <a:br>
              <a:rPr lang="en-US" sz="4500" b="1" dirty="0">
                <a:ln w="15875">
                  <a:noFill/>
                </a:ln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500" b="1" dirty="0">
                <a:ln w="15875">
                  <a:noFill/>
                </a:ln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(Psalm 23)</a:t>
            </a:r>
          </a:p>
        </p:txBody>
      </p:sp>
    </p:spTree>
    <p:extLst>
      <p:ext uri="{BB962C8B-B14F-4D97-AF65-F5344CB8AC3E}">
        <p14:creationId xmlns:p14="http://schemas.microsoft.com/office/powerpoint/2010/main" val="365642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7232" y="3751119"/>
            <a:ext cx="1572340" cy="2133600"/>
          </a:xfrm>
          <a:prstGeom prst="rect">
            <a:avLst/>
          </a:prstGeom>
          <a:noFill/>
          <a:effectLst>
            <a:glow>
              <a:schemeClr val="bg1">
                <a:alpha val="40000"/>
              </a:schemeClr>
            </a:glow>
            <a:outerShdw blurRad="50800" dist="50800" dir="5400000" algn="ctr" rotWithShape="0">
              <a:schemeClr val="tx1">
                <a:alpha val="2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990600"/>
            <a:ext cx="8915400" cy="5867400"/>
          </a:xfrm>
          <a:effectLst>
            <a:glow rad="63500">
              <a:schemeClr val="bg1"/>
            </a:glow>
          </a:effectLst>
        </p:spPr>
        <p:txBody>
          <a:bodyPr>
            <a:noAutofit/>
          </a:bodyPr>
          <a:lstStyle/>
          <a:p>
            <a:pPr marL="0" indent="0">
              <a:lnSpc>
                <a:spcPct val="85000"/>
              </a:lnSpc>
              <a:spcBef>
                <a:spcPts val="1800"/>
              </a:spcBef>
              <a:buClr>
                <a:srgbClr val="DFBC20"/>
              </a:buClr>
              <a:buSzPct val="100000"/>
              <a:buNone/>
            </a:pPr>
            <a:r>
              <a:rPr lang="en-US" sz="4500" b="1" baseline="30000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Lord is my </a:t>
            </a:r>
            <a:r>
              <a:rPr lang="en-US" sz="4500" b="1" dirty="0">
                <a:solidFill>
                  <a:srgbClr val="DFBC20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shepherd</a:t>
            </a: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</a:p>
          <a:p>
            <a:pPr>
              <a:lnSpc>
                <a:spcPct val="85000"/>
              </a:lnSpc>
              <a:spcBef>
                <a:spcPts val="1800"/>
              </a:spcBef>
              <a:buClr>
                <a:srgbClr val="DFBC2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feeds, guides, and protects</a:t>
            </a:r>
          </a:p>
          <a:p>
            <a:pPr>
              <a:lnSpc>
                <a:spcPct val="85000"/>
              </a:lnSpc>
              <a:spcBef>
                <a:spcPts val="1200"/>
              </a:spcBef>
              <a:buClr>
                <a:srgbClr val="DFBC2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is with me</a:t>
            </a:r>
          </a:p>
          <a:p>
            <a:pPr>
              <a:lnSpc>
                <a:spcPct val="85000"/>
              </a:lnSpc>
              <a:spcBef>
                <a:spcPts val="1200"/>
              </a:spcBef>
              <a:buClr>
                <a:srgbClr val="DFBC2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David speaks from experience</a:t>
            </a:r>
          </a:p>
          <a:p>
            <a:pPr>
              <a:lnSpc>
                <a:spcPct val="85000"/>
              </a:lnSpc>
              <a:spcBef>
                <a:spcPts val="1200"/>
              </a:spcBef>
              <a:buClr>
                <a:srgbClr val="DFBC2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relationship</a:t>
            </a:r>
          </a:p>
          <a:p>
            <a:pPr marL="0" indent="0">
              <a:lnSpc>
                <a:spcPct val="85000"/>
              </a:lnSpc>
              <a:spcBef>
                <a:spcPts val="0"/>
              </a:spcBef>
              <a:buClr>
                <a:srgbClr val="DFBC20"/>
              </a:buClr>
              <a:buSzPct val="100000"/>
              <a:buNone/>
            </a:pPr>
            <a:endParaRPr lang="en-US" sz="4500" b="1" dirty="0">
              <a:solidFill>
                <a:schemeClr val="bg1"/>
              </a:solidFill>
              <a:effectLst>
                <a:glow rad="127000">
                  <a:srgbClr val="0E1559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lnSpc>
                <a:spcPct val="80000"/>
              </a:lnSpc>
              <a:spcBef>
                <a:spcPts val="1200"/>
              </a:spcBef>
              <a:buClr>
                <a:srgbClr val="DFBC20"/>
              </a:buClr>
              <a:buSzPct val="100000"/>
              <a:buNone/>
            </a:pPr>
            <a:endParaRPr lang="en-US" sz="4500" b="1" dirty="0">
              <a:solidFill>
                <a:schemeClr val="bg1"/>
              </a:solidFill>
              <a:effectLst>
                <a:glow rad="127000">
                  <a:srgbClr val="0E1559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32520" cy="613062"/>
          </a:xfrm>
          <a:effectLst>
            <a:glow rad="63500">
              <a:schemeClr val="bg1"/>
            </a:glow>
          </a:effectLst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4500" b="1" u="sng" dirty="0">
                <a:ln w="15875">
                  <a:noFill/>
                </a:ln>
                <a:solidFill>
                  <a:srgbClr val="DFBC20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Psalm 23</a:t>
            </a:r>
            <a:endParaRPr lang="en-US" sz="3500" b="1" u="sng" dirty="0">
              <a:ln w="15875">
                <a:noFill/>
              </a:ln>
              <a:solidFill>
                <a:srgbClr val="DFBC20"/>
              </a:solidFill>
              <a:effectLst>
                <a:glow rad="127000">
                  <a:srgbClr val="0E1559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2567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7232" y="3751119"/>
            <a:ext cx="1572340" cy="2133600"/>
          </a:xfrm>
          <a:prstGeom prst="rect">
            <a:avLst/>
          </a:prstGeom>
          <a:noFill/>
          <a:effectLst>
            <a:glow>
              <a:schemeClr val="bg1">
                <a:alpha val="40000"/>
              </a:schemeClr>
            </a:glow>
            <a:outerShdw blurRad="50800" dist="50800" dir="5400000" algn="ctr" rotWithShape="0">
              <a:schemeClr val="tx1">
                <a:alpha val="2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990600"/>
            <a:ext cx="8915400" cy="5867400"/>
          </a:xfrm>
          <a:effectLst>
            <a:glow rad="63500">
              <a:schemeClr val="bg1"/>
            </a:glow>
          </a:effectLst>
        </p:spPr>
        <p:txBody>
          <a:bodyPr>
            <a:noAutofit/>
          </a:bodyPr>
          <a:lstStyle/>
          <a:p>
            <a:pPr marL="0" indent="0">
              <a:lnSpc>
                <a:spcPct val="85000"/>
              </a:lnSpc>
              <a:spcBef>
                <a:spcPts val="1800"/>
              </a:spcBef>
              <a:buClr>
                <a:srgbClr val="DFBC20"/>
              </a:buClr>
              <a:buSzPct val="100000"/>
              <a:buNone/>
            </a:pPr>
            <a:r>
              <a:rPr lang="en-US" sz="4500" b="1" baseline="30000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Lord is my shepherd; </a:t>
            </a:r>
            <a:r>
              <a:rPr lang="en-US" sz="4500" b="1" dirty="0">
                <a:solidFill>
                  <a:srgbClr val="DFBC20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shall </a:t>
            </a:r>
            <a:br>
              <a:rPr lang="en-US" sz="4500" b="1" dirty="0">
                <a:solidFill>
                  <a:srgbClr val="DFBC20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500" b="1" dirty="0">
                <a:solidFill>
                  <a:srgbClr val="DFBC20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want.</a:t>
            </a:r>
          </a:p>
          <a:p>
            <a:pPr>
              <a:lnSpc>
                <a:spcPct val="85000"/>
              </a:lnSpc>
              <a:spcBef>
                <a:spcPts val="1800"/>
              </a:spcBef>
              <a:buClr>
                <a:srgbClr val="DFBC2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have all that I need</a:t>
            </a:r>
          </a:p>
          <a:p>
            <a:pPr>
              <a:lnSpc>
                <a:spcPct val="85000"/>
              </a:lnSpc>
              <a:spcBef>
                <a:spcPts val="1200"/>
              </a:spcBef>
              <a:buClr>
                <a:srgbClr val="DFBC2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lack nothing in Him</a:t>
            </a:r>
          </a:p>
          <a:p>
            <a:pPr>
              <a:lnSpc>
                <a:spcPct val="85000"/>
              </a:lnSpc>
              <a:spcBef>
                <a:spcPts val="1200"/>
              </a:spcBef>
              <a:buClr>
                <a:srgbClr val="DFBC2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is all I need</a:t>
            </a:r>
          </a:p>
          <a:p>
            <a:pPr>
              <a:lnSpc>
                <a:spcPct val="85000"/>
              </a:lnSpc>
              <a:spcBef>
                <a:spcPts val="1200"/>
              </a:spcBef>
              <a:buClr>
                <a:srgbClr val="DFBC2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confidence</a:t>
            </a:r>
          </a:p>
          <a:p>
            <a:pPr marL="457200" lvl="1" indent="0">
              <a:lnSpc>
                <a:spcPct val="80000"/>
              </a:lnSpc>
              <a:spcBef>
                <a:spcPts val="1200"/>
              </a:spcBef>
              <a:buClr>
                <a:srgbClr val="DFBC20"/>
              </a:buClr>
              <a:buSzPct val="100000"/>
              <a:buNone/>
            </a:pPr>
            <a:endParaRPr lang="en-US" sz="4500" b="1" dirty="0">
              <a:solidFill>
                <a:schemeClr val="bg1"/>
              </a:solidFill>
              <a:effectLst>
                <a:glow rad="127000">
                  <a:srgbClr val="0E1559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32520" cy="613062"/>
          </a:xfrm>
          <a:effectLst>
            <a:glow rad="63500">
              <a:schemeClr val="bg1"/>
            </a:glow>
          </a:effectLst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4500" b="1" u="sng" dirty="0">
                <a:ln w="15875">
                  <a:noFill/>
                </a:ln>
                <a:solidFill>
                  <a:srgbClr val="DFBC20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Psalm 23</a:t>
            </a:r>
            <a:endParaRPr lang="en-US" sz="3500" b="1" u="sng" dirty="0">
              <a:ln w="15875">
                <a:noFill/>
              </a:ln>
              <a:solidFill>
                <a:srgbClr val="DFBC20"/>
              </a:solidFill>
              <a:effectLst>
                <a:glow rad="127000">
                  <a:srgbClr val="0E1559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1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7232" y="3751119"/>
            <a:ext cx="1572340" cy="2133600"/>
          </a:xfrm>
          <a:prstGeom prst="rect">
            <a:avLst/>
          </a:prstGeom>
          <a:noFill/>
          <a:effectLst>
            <a:glow>
              <a:schemeClr val="bg1">
                <a:alpha val="40000"/>
              </a:schemeClr>
            </a:glow>
            <a:outerShdw blurRad="50800" dist="50800" dir="5400000" algn="ctr" rotWithShape="0">
              <a:schemeClr val="tx1">
                <a:alpha val="2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990600"/>
            <a:ext cx="8915400" cy="5867400"/>
          </a:xfrm>
          <a:effectLst>
            <a:glow rad="63500">
              <a:schemeClr val="bg1"/>
            </a:glow>
          </a:effectLst>
        </p:spPr>
        <p:txBody>
          <a:bodyPr>
            <a:noAutofit/>
          </a:bodyPr>
          <a:lstStyle/>
          <a:p>
            <a:pPr marL="0" indent="0">
              <a:lnSpc>
                <a:spcPct val="85000"/>
              </a:lnSpc>
              <a:spcBef>
                <a:spcPts val="1800"/>
              </a:spcBef>
              <a:buClr>
                <a:srgbClr val="DFBC20"/>
              </a:buClr>
              <a:buSzPct val="100000"/>
              <a:buNone/>
            </a:pPr>
            <a:r>
              <a:rPr lang="en-US" sz="4500" b="1" baseline="30000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Lord is my shepherd; I shall </a:t>
            </a:r>
            <a:b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want. </a:t>
            </a:r>
            <a:r>
              <a:rPr lang="en-US" sz="4500" b="1" baseline="30000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500" b="1" dirty="0">
                <a:solidFill>
                  <a:srgbClr val="DFBC20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makes me lie down </a:t>
            </a: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green pastures; </a:t>
            </a:r>
          </a:p>
          <a:p>
            <a:pPr>
              <a:lnSpc>
                <a:spcPct val="85000"/>
              </a:lnSpc>
              <a:spcBef>
                <a:spcPts val="1800"/>
              </a:spcBef>
              <a:buClr>
                <a:srgbClr val="DFBC2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find my rest in Him</a:t>
            </a:r>
          </a:p>
          <a:p>
            <a:pPr>
              <a:lnSpc>
                <a:spcPct val="85000"/>
              </a:lnSpc>
              <a:spcBef>
                <a:spcPts val="1200"/>
              </a:spcBef>
              <a:buClr>
                <a:srgbClr val="DFBC2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grass is NOT greener </a:t>
            </a:r>
            <a:b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on any other side!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32520" cy="613062"/>
          </a:xfrm>
          <a:effectLst>
            <a:glow rad="63500">
              <a:schemeClr val="bg1"/>
            </a:glow>
          </a:effectLst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4500" b="1" u="sng" dirty="0">
                <a:ln w="15875">
                  <a:noFill/>
                </a:ln>
                <a:solidFill>
                  <a:srgbClr val="DFBC20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Psalm 23</a:t>
            </a:r>
            <a:endParaRPr lang="en-US" sz="3500" b="1" u="sng" dirty="0">
              <a:ln w="15875">
                <a:noFill/>
              </a:ln>
              <a:solidFill>
                <a:srgbClr val="DFBC20"/>
              </a:solidFill>
              <a:effectLst>
                <a:glow rad="127000">
                  <a:srgbClr val="0E1559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431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7232" y="3751119"/>
            <a:ext cx="1572340" cy="2133600"/>
          </a:xfrm>
          <a:prstGeom prst="rect">
            <a:avLst/>
          </a:prstGeom>
          <a:noFill/>
          <a:effectLst>
            <a:glow>
              <a:schemeClr val="bg1">
                <a:alpha val="40000"/>
              </a:schemeClr>
            </a:glow>
            <a:outerShdw blurRad="50800" dist="50800" dir="5400000" algn="ctr" rotWithShape="0">
              <a:schemeClr val="tx1">
                <a:alpha val="2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990600"/>
            <a:ext cx="8915400" cy="5867400"/>
          </a:xfrm>
          <a:effectLst>
            <a:glow rad="63500">
              <a:schemeClr val="bg1"/>
            </a:glow>
          </a:effectLst>
        </p:spPr>
        <p:txBody>
          <a:bodyPr>
            <a:noAutofit/>
          </a:bodyPr>
          <a:lstStyle/>
          <a:p>
            <a:pPr marL="0" indent="0">
              <a:lnSpc>
                <a:spcPct val="85000"/>
              </a:lnSpc>
              <a:spcBef>
                <a:spcPts val="1800"/>
              </a:spcBef>
              <a:buClr>
                <a:srgbClr val="DFBC20"/>
              </a:buClr>
              <a:buSzPct val="100000"/>
              <a:buNone/>
            </a:pPr>
            <a:r>
              <a:rPr lang="en-US" sz="4500" b="1" baseline="30000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Lord is my shepherd; I shall </a:t>
            </a:r>
            <a:b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want. </a:t>
            </a:r>
            <a:r>
              <a:rPr lang="en-US" sz="4500" b="1" baseline="30000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makes me lie down in green pastures; </a:t>
            </a:r>
            <a:r>
              <a:rPr lang="en-US" sz="4500" b="1" dirty="0">
                <a:solidFill>
                  <a:srgbClr val="DFBC20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leads me </a:t>
            </a: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beside the </a:t>
            </a:r>
            <a:r>
              <a:rPr lang="en-US" sz="4500" b="1" dirty="0">
                <a:solidFill>
                  <a:srgbClr val="DFBC20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still waters</a:t>
            </a: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>
              <a:lnSpc>
                <a:spcPct val="85000"/>
              </a:lnSpc>
              <a:spcBef>
                <a:spcPts val="1800"/>
              </a:spcBef>
              <a:buClr>
                <a:srgbClr val="DFBC2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drink from, to partake of</a:t>
            </a:r>
          </a:p>
          <a:p>
            <a:pPr>
              <a:lnSpc>
                <a:spcPct val="85000"/>
              </a:lnSpc>
              <a:spcBef>
                <a:spcPts val="1200"/>
              </a:spcBef>
              <a:buClr>
                <a:srgbClr val="DFBC2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says peace be still to the </a:t>
            </a:r>
            <a:b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waters of life!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32520" cy="613062"/>
          </a:xfrm>
          <a:effectLst>
            <a:glow rad="63500">
              <a:schemeClr val="bg1"/>
            </a:glow>
          </a:effectLst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4500" b="1" u="sng" dirty="0">
                <a:ln w="15875">
                  <a:noFill/>
                </a:ln>
                <a:solidFill>
                  <a:srgbClr val="DFBC20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Psalm 23</a:t>
            </a:r>
            <a:endParaRPr lang="en-US" sz="3500" b="1" u="sng" dirty="0">
              <a:ln w="15875">
                <a:noFill/>
              </a:ln>
              <a:solidFill>
                <a:srgbClr val="DFBC20"/>
              </a:solidFill>
              <a:effectLst>
                <a:glow rad="127000">
                  <a:srgbClr val="0E1559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244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7232" y="3751119"/>
            <a:ext cx="1572340" cy="2133600"/>
          </a:xfrm>
          <a:prstGeom prst="rect">
            <a:avLst/>
          </a:prstGeom>
          <a:noFill/>
          <a:effectLst>
            <a:glow>
              <a:schemeClr val="bg1">
                <a:alpha val="40000"/>
              </a:schemeClr>
            </a:glow>
            <a:outerShdw blurRad="50800" dist="50800" dir="5400000" algn="ctr" rotWithShape="0">
              <a:schemeClr val="tx1">
                <a:alpha val="2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990600"/>
            <a:ext cx="8915400" cy="5867400"/>
          </a:xfrm>
          <a:effectLst>
            <a:glow rad="63500">
              <a:schemeClr val="bg1"/>
            </a:glow>
          </a:effectLst>
        </p:spPr>
        <p:txBody>
          <a:bodyPr>
            <a:noAutofit/>
          </a:bodyPr>
          <a:lstStyle/>
          <a:p>
            <a:pPr marL="0" indent="0">
              <a:lnSpc>
                <a:spcPct val="85000"/>
              </a:lnSpc>
              <a:spcBef>
                <a:spcPts val="1800"/>
              </a:spcBef>
              <a:buClr>
                <a:srgbClr val="DFBC20"/>
              </a:buClr>
              <a:buSzPct val="100000"/>
              <a:buNone/>
            </a:pPr>
            <a:r>
              <a:rPr lang="en-US" sz="4500" b="1" baseline="30000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Lord is my shepherd; I shall </a:t>
            </a:r>
            <a:b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want. </a:t>
            </a:r>
            <a:r>
              <a:rPr lang="en-US" sz="4500" b="1" baseline="30000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makes me lie down in green pastures; He leads me beside the still waters. </a:t>
            </a:r>
            <a:r>
              <a:rPr lang="en-US" sz="4500" b="1" baseline="30000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</a:t>
            </a:r>
            <a:r>
              <a:rPr lang="en-US" sz="4500" b="1" dirty="0">
                <a:solidFill>
                  <a:srgbClr val="DFBC20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restores my soul</a:t>
            </a: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</a:p>
          <a:p>
            <a:pPr>
              <a:lnSpc>
                <a:spcPct val="85000"/>
              </a:lnSpc>
              <a:spcBef>
                <a:spcPts val="1800"/>
              </a:spcBef>
              <a:buClr>
                <a:srgbClr val="DFBC2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renews my strength</a:t>
            </a:r>
          </a:p>
          <a:p>
            <a:pPr>
              <a:lnSpc>
                <a:spcPct val="85000"/>
              </a:lnSpc>
              <a:spcBef>
                <a:spcPts val="1200"/>
              </a:spcBef>
              <a:buClr>
                <a:srgbClr val="DFBC2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refreshes my life</a:t>
            </a:r>
          </a:p>
          <a:p>
            <a:pPr>
              <a:lnSpc>
                <a:spcPct val="85000"/>
              </a:lnSpc>
              <a:spcBef>
                <a:spcPts val="1200"/>
              </a:spcBef>
              <a:buClr>
                <a:srgbClr val="DFBC2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brings me back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32520" cy="613062"/>
          </a:xfrm>
          <a:effectLst>
            <a:glow rad="63500">
              <a:schemeClr val="bg1"/>
            </a:glow>
          </a:effectLst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4500" b="1" u="sng" dirty="0">
                <a:ln w="15875">
                  <a:noFill/>
                </a:ln>
                <a:solidFill>
                  <a:srgbClr val="DFBC20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Psalm 23</a:t>
            </a:r>
            <a:endParaRPr lang="en-US" sz="3500" b="1" u="sng" dirty="0">
              <a:ln w="15875">
                <a:noFill/>
              </a:ln>
              <a:solidFill>
                <a:srgbClr val="DFBC20"/>
              </a:solidFill>
              <a:effectLst>
                <a:glow rad="127000">
                  <a:srgbClr val="0E1559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210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7232" y="3751119"/>
            <a:ext cx="1572340" cy="2133600"/>
          </a:xfrm>
          <a:prstGeom prst="rect">
            <a:avLst/>
          </a:prstGeom>
          <a:noFill/>
          <a:effectLst>
            <a:glow>
              <a:schemeClr val="bg1">
                <a:alpha val="40000"/>
              </a:schemeClr>
            </a:glow>
            <a:outerShdw blurRad="50800" dist="50800" dir="5400000" algn="ctr" rotWithShape="0">
              <a:schemeClr val="tx1">
                <a:alpha val="2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990600"/>
            <a:ext cx="8915400" cy="5867400"/>
          </a:xfrm>
          <a:effectLst>
            <a:glow rad="63500">
              <a:schemeClr val="bg1"/>
            </a:glow>
          </a:effectLst>
        </p:spPr>
        <p:txBody>
          <a:bodyPr>
            <a:noAutofit/>
          </a:bodyPr>
          <a:lstStyle/>
          <a:p>
            <a:pPr marL="0" indent="0">
              <a:lnSpc>
                <a:spcPct val="85000"/>
              </a:lnSpc>
              <a:spcBef>
                <a:spcPts val="1800"/>
              </a:spcBef>
              <a:buClr>
                <a:srgbClr val="DFBC20"/>
              </a:buClr>
              <a:buSzPct val="100000"/>
              <a:buNone/>
            </a:pPr>
            <a:r>
              <a:rPr lang="en-US" sz="4500" b="1" baseline="30000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Lord is my shepherd; I shall </a:t>
            </a:r>
            <a:b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want. </a:t>
            </a:r>
            <a:r>
              <a:rPr lang="en-US" sz="4500" b="1" baseline="30000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makes me lie down in green pastures; He leads me beside the still waters. </a:t>
            </a:r>
            <a:r>
              <a:rPr lang="en-US" sz="4500" b="1" baseline="30000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restores my soul; He </a:t>
            </a:r>
            <a:r>
              <a:rPr lang="en-US" sz="4500" b="1" dirty="0">
                <a:solidFill>
                  <a:srgbClr val="DFBC20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leads me in the paths of righteousness</a:t>
            </a:r>
          </a:p>
          <a:p>
            <a:pPr>
              <a:lnSpc>
                <a:spcPct val="85000"/>
              </a:lnSpc>
              <a:spcBef>
                <a:spcPts val="1800"/>
              </a:spcBef>
              <a:buClr>
                <a:srgbClr val="DFBC20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sends me in the right </a:t>
            </a:r>
            <a:b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500" b="1" dirty="0">
                <a:solidFill>
                  <a:schemeClr val="bg1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direction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32520" cy="613062"/>
          </a:xfrm>
          <a:effectLst>
            <a:glow rad="63500">
              <a:schemeClr val="bg1"/>
            </a:glow>
          </a:effectLst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4500" b="1" u="sng" dirty="0">
                <a:ln w="15875">
                  <a:noFill/>
                </a:ln>
                <a:solidFill>
                  <a:srgbClr val="DFBC20"/>
                </a:solidFill>
                <a:effectLst>
                  <a:glow rad="127000">
                    <a:srgbClr val="0E155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Psalm 23</a:t>
            </a:r>
            <a:endParaRPr lang="en-US" sz="3500" b="1" u="sng" dirty="0">
              <a:ln w="15875">
                <a:noFill/>
              </a:ln>
              <a:solidFill>
                <a:srgbClr val="DFBC20"/>
              </a:solidFill>
              <a:effectLst>
                <a:glow rad="127000">
                  <a:srgbClr val="0E1559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698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10973</TotalTime>
  <Words>471</Words>
  <Application>Microsoft Office PowerPoint</Application>
  <PresentationFormat>On-screen Show (4:3)</PresentationFormat>
  <Paragraphs>102</Paragraphs>
  <Slides>21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Week 25 God Our Father (Psalm 23)</vt:lpstr>
      <vt:lpstr>Psalm 23</vt:lpstr>
      <vt:lpstr>Psalm 23</vt:lpstr>
      <vt:lpstr>Psalm 23</vt:lpstr>
      <vt:lpstr>Psalm 23</vt:lpstr>
      <vt:lpstr>Psalm 23</vt:lpstr>
      <vt:lpstr>Psalm 23</vt:lpstr>
      <vt:lpstr>Psalm 23</vt:lpstr>
      <vt:lpstr>Psalm 23</vt:lpstr>
      <vt:lpstr>Psalm 23</vt:lpstr>
      <vt:lpstr>Psalm 23</vt:lpstr>
      <vt:lpstr>Psalm 23</vt:lpstr>
      <vt:lpstr>Psalm 23</vt:lpstr>
      <vt:lpstr>Psalm 23</vt:lpstr>
      <vt:lpstr>Psalm 23</vt:lpstr>
      <vt:lpstr>Psalm 23</vt:lpstr>
      <vt:lpstr>Psalm 23</vt:lpstr>
      <vt:lpstr>Psalm 23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Shawn</dc:creator>
  <cp:lastModifiedBy>Shawn</cp:lastModifiedBy>
  <cp:revision>335</cp:revision>
  <dcterms:created xsi:type="dcterms:W3CDTF">2015-12-02T18:43:37Z</dcterms:created>
  <dcterms:modified xsi:type="dcterms:W3CDTF">2016-06-18T18:02:10Z</dcterms:modified>
</cp:coreProperties>
</file>