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21" r:id="rId2"/>
    <p:sldId id="436" r:id="rId3"/>
    <p:sldId id="364" r:id="rId4"/>
    <p:sldId id="425" r:id="rId5"/>
    <p:sldId id="428" r:id="rId6"/>
    <p:sldId id="429" r:id="rId7"/>
    <p:sldId id="426" r:id="rId8"/>
    <p:sldId id="427" r:id="rId9"/>
    <p:sldId id="279" r:id="rId10"/>
    <p:sldId id="430" r:id="rId11"/>
    <p:sldId id="355" r:id="rId12"/>
    <p:sldId id="360" r:id="rId13"/>
    <p:sldId id="431" r:id="rId14"/>
    <p:sldId id="435" r:id="rId15"/>
    <p:sldId id="433" r:id="rId16"/>
    <p:sldId id="424" r:id="rId17"/>
    <p:sldId id="3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7D"/>
    <a:srgbClr val="FFFFA7"/>
    <a:srgbClr val="FFFF66"/>
    <a:srgbClr val="D1C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2" autoAdjust="0"/>
    <p:restoredTop sz="94684" autoAdjust="0"/>
  </p:normalViewPr>
  <p:slideViewPr>
    <p:cSldViewPr>
      <p:cViewPr>
        <p:scale>
          <a:sx n="100" d="100"/>
          <a:sy n="100" d="100"/>
        </p:scale>
        <p:origin x="-84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CDA8F-EB09-47AF-BD37-E486A9291CAB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AB43F-26F5-43D7-90B9-BEF9741E3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8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99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1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7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5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1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1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5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1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5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8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7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5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A48BB-04AA-419F-AE94-FD3960E7C703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7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8" y="-28699"/>
            <a:ext cx="9229106" cy="6934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67700" cy="1905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Acts 9:20-31</a:t>
            </a:r>
            <a:endParaRPr lang="en-US" sz="50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308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6096000" cy="762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Timeline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3048000"/>
            <a:ext cx="21336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24200" y="3048000"/>
            <a:ext cx="35814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1200" y="14478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Saul persecutes the church Stephen Stoned </a:t>
            </a:r>
            <a:r>
              <a:rPr lang="en-US" b="1" dirty="0" smtClean="0">
                <a:solidFill>
                  <a:srgbClr val="FFFF00"/>
                </a:solidFill>
              </a:rPr>
              <a:t>Early 34 AD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0775" y="4038600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Saul’s conversion on the road to Damascus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Late 34 AD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228975" y="3581400"/>
            <a:ext cx="0" cy="4572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86200" y="20574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Saul spends 3 years in Arabia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(Galatians 1:17)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0" y="410587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Saul meets Apostles in Jerusalem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Late 37 AD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17" name="Straight Arrow Connector 16"/>
          <p:cNvCxnSpPr>
            <a:stCxn id="16" idx="0"/>
          </p:cNvCxnSpPr>
          <p:nvPr/>
        </p:nvCxnSpPr>
        <p:spPr>
          <a:xfrm flipV="1">
            <a:off x="6743700" y="3581400"/>
            <a:ext cx="0" cy="52447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781800" y="3048000"/>
            <a:ext cx="13716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705600" y="3048000"/>
            <a:ext cx="762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553200" y="1524000"/>
            <a:ext cx="144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Saul first referred to as ‘Paul’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(Acts 13:9)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38 AD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9200" y="3124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30 - 33 AD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733800" y="3124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34 - 37 AD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086600" y="3124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38 AD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914400" y="3048000"/>
            <a:ext cx="76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00050" y="4078069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Jesus Crucified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30 AD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933450" y="3581400"/>
            <a:ext cx="0" cy="4572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200400" y="3048000"/>
            <a:ext cx="762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819400" y="3048000"/>
            <a:ext cx="762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590800" y="3124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34 AD</a:t>
            </a:r>
            <a:endParaRPr lang="en-US" b="1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847975" y="2590800"/>
            <a:ext cx="0" cy="4572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15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Believer on Fire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7150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smtClean="0">
                <a:solidFill>
                  <a:srgbClr val="FFFFA7"/>
                </a:solidFill>
              </a:rPr>
              <a:t>Proclamation of Jesus as Lord – vs. 20</a:t>
            </a:r>
          </a:p>
          <a:p>
            <a:pPr marL="800100" lvl="1" indent="-4000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Share what you know</a:t>
            </a:r>
          </a:p>
          <a:p>
            <a:pPr lvl="2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You don’t need all the answers</a:t>
            </a:r>
          </a:p>
          <a:p>
            <a:pPr marL="800100" lvl="1" indent="-4000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Share it boldly</a:t>
            </a:r>
          </a:p>
          <a:p>
            <a:pPr lvl="2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People will see the passion in you</a:t>
            </a:r>
          </a:p>
          <a:p>
            <a:pPr marL="0" lvl="2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u="sng" dirty="0" smtClean="0">
                <a:solidFill>
                  <a:schemeClr val="bg1"/>
                </a:solidFill>
              </a:rPr>
              <a:t>1 John 5:10-12 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0" lvl="2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0" lvl="2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lvl="2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0" lvl="2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0" lvl="2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D.L. Moody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962400"/>
            <a:ext cx="2157413" cy="235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1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Believer on Fire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7150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smtClean="0">
                <a:solidFill>
                  <a:srgbClr val="FFFFA7"/>
                </a:solidFill>
              </a:rPr>
              <a:t>Increasing in Faith – vs. 22</a:t>
            </a:r>
          </a:p>
          <a:p>
            <a:pPr marL="800100" lvl="1" indent="-4000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True believers are growing in their Faith</a:t>
            </a:r>
            <a:endParaRPr lang="en-US" sz="3200" dirty="0">
              <a:solidFill>
                <a:schemeClr val="bg1"/>
              </a:solidFill>
            </a:endParaRPr>
          </a:p>
          <a:p>
            <a:pPr lvl="2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There is no treading water Spiritually</a:t>
            </a:r>
          </a:p>
          <a:p>
            <a:pPr lvl="1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Faith is built in many ways – difficult times seem to be the most powerful tests of our faith as well as strengthens our faith.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800" u="sng" dirty="0" smtClean="0">
                <a:solidFill>
                  <a:schemeClr val="bg1"/>
                </a:solidFill>
              </a:rPr>
              <a:t>Ephesians 6:13</a:t>
            </a:r>
            <a:r>
              <a:rPr lang="en-US" sz="2800" dirty="0" smtClean="0">
                <a:solidFill>
                  <a:schemeClr val="bg1"/>
                </a:solidFill>
              </a:rPr>
              <a:t> -</a:t>
            </a:r>
            <a:r>
              <a:rPr lang="en-US" sz="2800" i="1" dirty="0" smtClean="0">
                <a:solidFill>
                  <a:schemeClr val="bg1"/>
                </a:solidFill>
              </a:rPr>
              <a:t> Therefore </a:t>
            </a:r>
            <a:r>
              <a:rPr lang="en-US" sz="2800" i="1" dirty="0">
                <a:solidFill>
                  <a:schemeClr val="bg1"/>
                </a:solidFill>
              </a:rPr>
              <a:t>put on the full armor of God, so that when the </a:t>
            </a:r>
            <a:r>
              <a:rPr lang="en-US" sz="2800" i="1" u="sng" dirty="0">
                <a:solidFill>
                  <a:srgbClr val="FFFF00"/>
                </a:solidFill>
              </a:rPr>
              <a:t>day of evil comes</a:t>
            </a:r>
            <a:r>
              <a:rPr lang="en-US" sz="2800" i="1" dirty="0">
                <a:solidFill>
                  <a:schemeClr val="bg1"/>
                </a:solidFill>
              </a:rPr>
              <a:t>, you may be able to </a:t>
            </a:r>
            <a:r>
              <a:rPr lang="en-US" sz="2800" i="1" u="sng" dirty="0">
                <a:solidFill>
                  <a:srgbClr val="FFFF00"/>
                </a:solidFill>
              </a:rPr>
              <a:t>stand your ground</a:t>
            </a:r>
            <a:r>
              <a:rPr lang="en-US" sz="2800" i="1" dirty="0">
                <a:solidFill>
                  <a:schemeClr val="bg1"/>
                </a:solidFill>
              </a:rPr>
              <a:t>, and after you have done </a:t>
            </a:r>
            <a:r>
              <a:rPr lang="en-US" sz="2800" i="1" dirty="0" smtClean="0">
                <a:solidFill>
                  <a:schemeClr val="bg1"/>
                </a:solidFill>
              </a:rPr>
              <a:t>everything to </a:t>
            </a:r>
            <a:r>
              <a:rPr lang="en-US" sz="2800" i="1" u="sng" dirty="0" smtClean="0">
                <a:solidFill>
                  <a:srgbClr val="FFFF00"/>
                </a:solidFill>
              </a:rPr>
              <a:t>stand</a:t>
            </a:r>
            <a:r>
              <a:rPr lang="en-US" sz="2800" i="1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It is FAITH that enables you to stand!</a:t>
            </a:r>
            <a:r>
              <a:rPr lang="en-US" sz="4000" i="1" dirty="0" smtClean="0">
                <a:solidFill>
                  <a:srgbClr val="FFFF00"/>
                </a:solidFill>
              </a:rPr>
              <a:t> </a:t>
            </a:r>
            <a:endParaRPr lang="en-US" sz="4000" i="1" dirty="0">
              <a:solidFill>
                <a:srgbClr val="FFFF00"/>
              </a:solidFill>
              <a:effectLst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23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Believer on Fire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7150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smtClean="0">
                <a:solidFill>
                  <a:srgbClr val="FFFFA7"/>
                </a:solidFill>
              </a:rPr>
              <a:t>A Life that Reflects the ‘Change’ – vs. 27</a:t>
            </a:r>
          </a:p>
          <a:p>
            <a:pPr marL="800100" lvl="1" indent="-4000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Your actions speak louder than your words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3200" u="sng" dirty="0" smtClean="0">
                <a:solidFill>
                  <a:schemeClr val="bg1"/>
                </a:solidFill>
              </a:rPr>
              <a:t>Ephesians 4:17-24</a:t>
            </a:r>
            <a:r>
              <a:rPr lang="en-US" sz="3200" dirty="0" smtClean="0">
                <a:solidFill>
                  <a:schemeClr val="bg1"/>
                </a:solidFill>
              </a:rPr>
              <a:t> – The ‘new life’</a:t>
            </a:r>
          </a:p>
          <a:p>
            <a:r>
              <a:rPr lang="en-US" u="sng" dirty="0" smtClean="0">
                <a:solidFill>
                  <a:schemeClr val="bg1"/>
                </a:solidFill>
              </a:rPr>
              <a:t>2 Corinthians 5:17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– </a:t>
            </a:r>
            <a:r>
              <a:rPr lang="en-US" dirty="0" smtClean="0">
                <a:solidFill>
                  <a:schemeClr val="bg1"/>
                </a:solidFill>
              </a:rPr>
              <a:t>The ‘new creation’</a:t>
            </a:r>
          </a:p>
          <a:p>
            <a:r>
              <a:rPr lang="en-US" u="sng" dirty="0" smtClean="0">
                <a:solidFill>
                  <a:schemeClr val="bg1"/>
                </a:solidFill>
              </a:rPr>
              <a:t>Matthew 5:14 </a:t>
            </a:r>
            <a:r>
              <a:rPr lang="en-US" dirty="0" smtClean="0">
                <a:solidFill>
                  <a:schemeClr val="bg1"/>
                </a:solidFill>
              </a:rPr>
              <a:t>– The ‘Light of the world’, the ‘City on a hill’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527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Believer on Fire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3581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smtClean="0">
                <a:solidFill>
                  <a:srgbClr val="FFFFA7"/>
                </a:solidFill>
              </a:rPr>
              <a:t>Proclamation of Jesus as Lord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smtClean="0">
                <a:solidFill>
                  <a:srgbClr val="FFFFA7"/>
                </a:solidFill>
              </a:rPr>
              <a:t>Increasing in Faith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smtClean="0">
                <a:solidFill>
                  <a:srgbClr val="FFFFA7"/>
                </a:solidFill>
              </a:rPr>
              <a:t>A Life Reflecting the ‘change’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6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"/>
            <a:ext cx="88392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 I a Believer on Fire?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762000"/>
            <a:ext cx="8839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 I Truly Want to be on Fire?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676400"/>
            <a:ext cx="9067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smtClean="0">
                <a:solidFill>
                  <a:srgbClr val="FFC000"/>
                </a:solidFill>
              </a:rPr>
              <a:t>Examine your life for sin, unrepentance or un-forgiveness </a:t>
            </a:r>
            <a:r>
              <a:rPr lang="en-US" sz="2800" dirty="0" smtClean="0">
                <a:solidFill>
                  <a:srgbClr val="FFC000"/>
                </a:solidFill>
              </a:rPr>
              <a:t>(These all separate us from God)</a:t>
            </a:r>
          </a:p>
          <a:p>
            <a:pPr marL="285750" indent="-285750">
              <a:buFontTx/>
              <a:buChar char="-"/>
            </a:pPr>
            <a:r>
              <a:rPr lang="en-US" sz="3600" dirty="0" smtClean="0">
                <a:solidFill>
                  <a:srgbClr val="FFC000"/>
                </a:solidFill>
              </a:rPr>
              <a:t>Recommit your life to serving God – Not yourself</a:t>
            </a:r>
          </a:p>
          <a:p>
            <a:pPr marL="285750" indent="-285750">
              <a:buFontTx/>
              <a:buChar char="-"/>
            </a:pPr>
            <a:r>
              <a:rPr lang="en-US" sz="3600" dirty="0" smtClean="0">
                <a:solidFill>
                  <a:srgbClr val="FFC000"/>
                </a:solidFill>
              </a:rPr>
              <a:t>Immerse yourself in His word and recommit yourself to prayer</a:t>
            </a:r>
            <a:br>
              <a:rPr lang="en-US" sz="3600" dirty="0" smtClean="0">
                <a:solidFill>
                  <a:srgbClr val="FFC000"/>
                </a:solidFill>
              </a:rPr>
            </a:br>
            <a:endParaRPr lang="en-US" sz="1600" dirty="0" smtClean="0">
              <a:solidFill>
                <a:srgbClr val="FFC000"/>
              </a:solidFill>
            </a:endParaRPr>
          </a:p>
          <a:p>
            <a:pPr algn="ctr"/>
            <a:r>
              <a:rPr lang="en-US" sz="4000" b="1" dirty="0">
                <a:solidFill>
                  <a:srgbClr val="FFC000"/>
                </a:solidFill>
              </a:rPr>
              <a:t>Ask </a:t>
            </a:r>
            <a:r>
              <a:rPr lang="en-US" sz="4000" b="1" dirty="0" smtClean="0">
                <a:solidFill>
                  <a:srgbClr val="FFC000"/>
                </a:solidFill>
              </a:rPr>
              <a:t>God daily </a:t>
            </a:r>
            <a:r>
              <a:rPr lang="en-US" sz="4000" b="1" dirty="0">
                <a:solidFill>
                  <a:srgbClr val="FFC000"/>
                </a:solidFill>
              </a:rPr>
              <a:t>to rekindle the fire in you</a:t>
            </a:r>
          </a:p>
          <a:p>
            <a:pPr marL="285750" indent="-285750">
              <a:buFontTx/>
              <a:buChar char="-"/>
            </a:pPr>
            <a:endParaRPr 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9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8" y="-28699"/>
            <a:ext cx="9229106" cy="6934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3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bie\AppData\Local\Microsoft\Windows\Temporary Internet Files\Content.IE5\5PD55UJB\MC9000159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7532"/>
            <a:ext cx="7772400" cy="61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176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49213"/>
            <a:ext cx="9255126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178800" cy="61341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95800"/>
            <a:ext cx="1362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19600"/>
            <a:ext cx="18288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47498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47244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156707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95400"/>
            <a:ext cx="1447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99060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5000" y="1828800"/>
            <a:ext cx="525015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Circles of </a:t>
            </a:r>
          </a:p>
          <a:p>
            <a:pPr algn="ctr"/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Discipleship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298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49213"/>
            <a:ext cx="9255126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178800" cy="61341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95800"/>
            <a:ext cx="1362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19600"/>
            <a:ext cx="18288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47498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47244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95400"/>
            <a:ext cx="1447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99060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94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49213"/>
            <a:ext cx="9255126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178800" cy="61341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95800"/>
            <a:ext cx="1362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19600"/>
            <a:ext cx="18288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47498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47244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99060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34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49213"/>
            <a:ext cx="9255126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178800" cy="61341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95800"/>
            <a:ext cx="1362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19600"/>
            <a:ext cx="18288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47498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47244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29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49213"/>
            <a:ext cx="9255126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178800" cy="61341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19600"/>
            <a:ext cx="18288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47498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47244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0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49213"/>
            <a:ext cx="9255126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178800" cy="613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00200"/>
            <a:ext cx="3592069" cy="360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5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1000"/>
            <a:ext cx="6248278" cy="4339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429000"/>
            <a:ext cx="7924800" cy="1089025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Paul: A Believer on Fire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762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(Acts 9:20-31)</a:t>
            </a:r>
            <a:endParaRPr lang="en-US" sz="4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452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19436</TotalTime>
  <Words>350</Words>
  <Application>Microsoft Office PowerPoint</Application>
  <PresentationFormat>On-screen Show (4:3)</PresentationFormat>
  <Paragraphs>63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Paul: A Believer on Fire</vt:lpstr>
      <vt:lpstr>Acts 9:20-31</vt:lpstr>
      <vt:lpstr>Timeline</vt:lpstr>
      <vt:lpstr>A Believer on Fire</vt:lpstr>
      <vt:lpstr>A Believer on Fire</vt:lpstr>
      <vt:lpstr>A Believer on Fire</vt:lpstr>
      <vt:lpstr>A Believer on Fire</vt:lpstr>
      <vt:lpstr>Am I a Believer on Fire?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Constantly in Prayer</dc:title>
  <dc:creator>Shawn McCracken</dc:creator>
  <cp:lastModifiedBy>Tobie</cp:lastModifiedBy>
  <cp:revision>241</cp:revision>
  <dcterms:created xsi:type="dcterms:W3CDTF">2013-08-10T13:23:42Z</dcterms:created>
  <dcterms:modified xsi:type="dcterms:W3CDTF">2014-02-23T15:16:25Z</dcterms:modified>
</cp:coreProperties>
</file>