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391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</p:sldIdLst>
  <p:sldSz cx="9144000" cy="6858000" type="screen4x3"/>
  <p:notesSz cx="6858000" cy="9144000"/>
  <p:embeddedFontLst>
    <p:embeddedFont>
      <p:font typeface="Tw Cen MT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24634"/>
    <a:srgbClr val="6B8EA5"/>
    <a:srgbClr val="828E8E"/>
    <a:srgbClr val="FFFF66"/>
    <a:srgbClr val="5F5C4F"/>
    <a:srgbClr val="D9D9D9"/>
    <a:srgbClr val="85978F"/>
    <a:srgbClr val="6F837A"/>
    <a:srgbClr val="8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>
        <p:scale>
          <a:sx n="84" d="100"/>
          <a:sy n="84" d="100"/>
        </p:scale>
        <p:origin x="-6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6/30/2012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655" y="2514600"/>
            <a:ext cx="8155774" cy="1371600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Thirsty?</a:t>
            </a:r>
            <a:endParaRPr lang="en-US" sz="8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9655" y="3657600"/>
            <a:ext cx="44819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7:25-39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9599" y="152400"/>
            <a:ext cx="4906417" cy="2275127"/>
            <a:chOff x="6705600" y="5790843"/>
            <a:chExt cx="2209800" cy="1024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460216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In the New Testament, we see the Holy Spirit baptism as a separate experience of empowering the believer which follows conversion.  </a:t>
            </a:r>
            <a:endParaRPr lang="en-US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first experience is the encounter with Jesus Christ as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Savior.  </a:t>
            </a:r>
          </a:p>
          <a:p>
            <a:pPr lvl="0">
              <a:lnSpc>
                <a:spcPct val="90000"/>
              </a:lnSpc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second encounter of the baptism in the Holy Spirit endows the Christian with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“more”!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ower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to be His witnesses.)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very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Christian experiences a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measure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of the Holy Spirit’s power.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3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4602163"/>
          </a:xfr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Holy Spirit is operative in </a:t>
            </a:r>
            <a:r>
              <a:rPr lang="en-US" sz="3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every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believer and in the various ministries of church</a:t>
            </a: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b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 Corinthians 12:3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“….no one can say, “Jesus is Lord,” except by the Holy Spirit</a:t>
            </a: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</a:p>
          <a:p>
            <a:pPr lvl="0">
              <a:spcBef>
                <a:spcPts val="2400"/>
              </a:spcBef>
            </a:pP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Still, 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every believer must answer the question of </a:t>
            </a:r>
            <a: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Acts </a:t>
            </a:r>
            <a:r>
              <a:rPr lang="en-US" sz="3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19:2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(KJV) 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“Have you received the Holy Spirit since you believed?”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/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35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Bible unequivocally declares,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Be filled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the Holy Spirit.”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(Eph.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5:18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0">
              <a:spcBef>
                <a:spcPts val="1800"/>
              </a:spcBef>
            </a:pP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Luke 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11:11-13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“What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father among you, if his son asks for a fish, will instead of a fish give him a serpent;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or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if he asks for an egg, will give him a scorpion?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If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 then, who are evil, know how to give good gifts to your children, how much more will the heavenly Father give the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Holy Spirit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to those who ask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Him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!”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/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9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vs. 37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How </a:t>
            </a:r>
            <a:r>
              <a:rPr lang="en-US" sz="445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do you receive 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more of the Holy Spirit?</a:t>
            </a:r>
            <a:endParaRPr lang="en-US" sz="445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en-US" sz="445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Thirst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45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(Have a deep desire 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for)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445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Come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45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to Jesus (ask for and seek 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it)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445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Drink</a:t>
            </a:r>
            <a:r>
              <a:rPr lang="en-US" sz="44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45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(believe and receive it)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/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0593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vs. 27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attitude of mind </a:t>
            </a: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which 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seeks for God in the abnormal and the unusual. They could never be persuaded to see God in the ordinary common things.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22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If God is only to enter the world in the abnormal, and the unusual, and the extraordinary, it means that God will very seldom be in the world; whereas if we can look for and find God in the common things, it means that </a:t>
            </a:r>
            <a:r>
              <a:rPr lang="en-US" sz="5000" b="1" dirty="0">
                <a:solidFill>
                  <a:srgbClr val="FFFF99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God is always present.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Water drawing ceremony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Isaiah 12:3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With joy you will draw water </a:t>
            </a:r>
            <a:b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   from the wells of salvation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3000"/>
              </a:spcBef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crowd would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wave palm fronds and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sing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Psalms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113 – 118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Water drawing ceremony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priests circled the altar seven times repeating 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Psalm 118:25</a:t>
            </a:r>
            <a:endParaRPr lang="en-US" sz="50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5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, save us! </a:t>
            </a:r>
            <a:b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   </a:t>
            </a:r>
            <a:r>
              <a:rPr lang="en-US" sz="5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, grant us success!</a:t>
            </a:r>
            <a:r>
              <a:rPr lang="en-US" sz="5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5000" b="1" u="sng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9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4678363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vs. 37-38</a:t>
            </a:r>
            <a:endParaRPr lang="en-US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Jesus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stood and said in a loud voice, “Let anyone who is thirsty come to me and 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drink.</a:t>
            </a:r>
            <a:r>
              <a:rPr lang="en-US" sz="52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Whoever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believes in me, as Scripture has said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, rivers 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of living water will flow from within them</a:t>
            </a:r>
            <a:r>
              <a:rPr lang="en-US" sz="5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endParaRPr lang="en-US" sz="5200" b="1" u="sng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00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6021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John 7:39 makes the symbolism of Jesus’ language plain: He was speaking about the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Spirit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Isaiah 44:3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(NLT)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For I will pour out water to quench your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thirst and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to irrigate your parched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fields. And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 will pour out my Spirit on your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descendants, and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my blessing on your children.</a:t>
            </a:r>
            <a:endParaRPr lang="en-US" sz="4500" b="1" u="sng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8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46021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Acts 1:4-5,8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4 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On one occasion, while he was eating with them, he gave them this command: “Do not leave Jerusalem, but wait for the gift my Father promised, which you have heard me speak about.</a:t>
            </a:r>
            <a:r>
              <a:rPr lang="en-US" sz="45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5 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For John baptized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en-US" sz="45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water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, but in a few days you will be baptized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en-US" sz="45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Holy Spirit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endParaRPr lang="en-US" sz="4500" b="1" u="sng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5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46021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Acts 1:4-5,8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8 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But you will receive power when the Holy Spirit comes on you; and you will be my </a:t>
            </a:r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witnesses in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Jerusalem, and in all Judea and Samaria, and to the ends of the earth.”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3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28930</TotalTime>
  <Words>299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314</cp:revision>
  <dcterms:created xsi:type="dcterms:W3CDTF">2011-12-15T15:57:33Z</dcterms:created>
  <dcterms:modified xsi:type="dcterms:W3CDTF">2012-07-01T11:01:58Z</dcterms:modified>
</cp:coreProperties>
</file>