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9" r:id="rId2"/>
    <p:sldId id="399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9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D1C9A2"/>
    <a:srgbClr val="FFFFA7"/>
    <a:srgbClr val="FFFF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21" autoAdjust="0"/>
    <p:restoredTop sz="94883" autoAdjust="0"/>
  </p:normalViewPr>
  <p:slideViewPr>
    <p:cSldViewPr>
      <p:cViewPr>
        <p:scale>
          <a:sx n="60" d="100"/>
          <a:sy n="60" d="100"/>
        </p:scale>
        <p:origin x="-318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CDA8F-EB09-47AF-BD37-E486A9291CAB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B43F-26F5-43D7-90B9-BEF9741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6AB43F-26F5-43D7-90B9-BEF9741E38B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8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1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7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1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1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552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87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74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5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A48BB-04AA-419F-AE94-FD3960E7C703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6654B-2979-4547-9873-E26ACFBBF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52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7162800" cy="54864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SzPct val="125000"/>
              <a:buNone/>
            </a:pPr>
            <a:r>
              <a:rPr lang="en-US" sz="41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35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All those who lived in </a:t>
            </a:r>
            <a:r>
              <a:rPr lang="en-US" sz="4100" b="1" dirty="0" err="1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Lydda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and Sharon saw him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Aeneas healed)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</a:t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turned </a:t>
            </a:r>
            <a:r>
              <a:rPr lang="en-US" sz="41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to the </a:t>
            </a: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Lord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1800"/>
              </a:spcBef>
              <a:buSzPct val="125000"/>
              <a:buNone/>
            </a:pPr>
            <a:r>
              <a:rPr lang="en-US" sz="41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42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This (presenting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Tabitha 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alive)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became 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known all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over 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Joppa, and </a:t>
            </a:r>
            <a: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many </a:t>
            </a:r>
            <a:r>
              <a:rPr lang="en-US" sz="41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people believed </a:t>
            </a: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in </a:t>
            </a:r>
            <a:r>
              <a:rPr lang="en-US" sz="41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Lord</a:t>
            </a:r>
            <a:r>
              <a:rPr lang="en-US" sz="41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Impact of a Servant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2" name="Picture 2" descr="C:\Users\swiens\Documents\Personal Docs\Faith Folder\Whistling Pines\Mission and Vision\individualcirclesofdiscipleshiplogos\Get Other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936" y="1752600"/>
            <a:ext cx="4124325" cy="413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0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6388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SzPct val="125000"/>
              <a:buNone/>
            </a:pPr>
            <a:r>
              <a:rPr lang="en-US" sz="39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8</a:t>
            </a:r>
            <a:r>
              <a:rPr lang="en-US" sz="39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For it is by grace you have been saved, through faith—and this is not from yourselves, it is the gift of God—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9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not by works, so that no one can boast.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10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For we are God’s handiwork, created in Christ Jesus to do good works, which God prepared in advance for us to do</a:t>
            </a:r>
            <a:r>
              <a:rPr lang="en-US" sz="39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</a:t>
            </a:r>
          </a:p>
          <a:p>
            <a:pPr>
              <a:lnSpc>
                <a:spcPct val="80000"/>
              </a:lnSpc>
              <a:spcBef>
                <a:spcPts val="1200"/>
              </a:spcBef>
              <a:buSzPct val="125000"/>
              <a:buFont typeface="Courier New" panose="02070309020205020404" pitchFamily="49" charset="0"/>
              <a:buChar char="o"/>
            </a:pPr>
            <a:r>
              <a:rPr lang="en-US" sz="39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We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are not saved by doing good works</a:t>
            </a:r>
          </a:p>
          <a:p>
            <a:pPr>
              <a:lnSpc>
                <a:spcPct val="80000"/>
              </a:lnSpc>
              <a:spcBef>
                <a:spcPts val="600"/>
              </a:spcBef>
              <a:buSzPct val="125000"/>
              <a:buFont typeface="Courier New" panose="02070309020205020404" pitchFamily="49" charset="0"/>
              <a:buChar char="o"/>
            </a:pPr>
            <a:r>
              <a:rPr lang="en-US" sz="39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Doing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good works is an evidence of our salvation and what we were created to </a:t>
            </a:r>
            <a:r>
              <a:rPr lang="en-US" sz="39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do </a:t>
            </a:r>
            <a:r>
              <a:rPr lang="en-US" sz="3900" b="1" i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in Christ Jesus</a:t>
            </a:r>
            <a:endParaRPr lang="en-US" sz="3900" b="1" i="1" dirty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ts val="0"/>
              </a:spcBef>
              <a:buSzPct val="125000"/>
              <a:buFont typeface="Courier New" panose="02070309020205020404" pitchFamily="49" charset="0"/>
              <a:buChar char="o"/>
            </a:pPr>
            <a:endParaRPr 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ts val="0"/>
              </a:spcBef>
              <a:buSzPct val="125000"/>
              <a:buFont typeface="Courier New" panose="02070309020205020404" pitchFamily="49" charset="0"/>
              <a:buChar char="o"/>
            </a:pPr>
            <a:endParaRPr 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Ephesians </a:t>
            </a:r>
            <a:r>
              <a:rPr lang="en-US" sz="45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2:8-10</a:t>
            </a:r>
            <a:r>
              <a:rPr lang="en-US" sz="35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(NIV)</a:t>
            </a:r>
            <a:endParaRPr lang="en-US" sz="3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67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522" y="381000"/>
            <a:ext cx="6248278" cy="4339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429000"/>
            <a:ext cx="8382000" cy="1089025"/>
          </a:xfrm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Impact of a Servant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7620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(Acts 9:32-43)</a:t>
            </a:r>
            <a:endParaRPr lang="en-US" sz="44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04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638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serves by using his spiritual gift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James 5:14-15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14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Is anyone among you sick? Let them call the elders of the church to pray over them and anoint them with oil in the name of the Lord. </a:t>
            </a:r>
            <a:r>
              <a:rPr lang="en-US" sz="38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15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And the prayer offered in faith will make the sick person well; the Lord will raise them up. If they have sinned, they will be forgiven.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Gift of healing (1 Cor. 12:9)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8238"/>
            <a:ext cx="85725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 servants highlighted: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12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638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serves by using his spiritual gift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With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both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healings,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clearly places the emphasis on Christ as the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healer: 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 lvl="2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−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“Jesus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Christ heals you” (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vs. 34)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−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Before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speaking, “he got down on his knees and prayed” (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vs.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40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)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made this journey right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away </a:t>
            </a:r>
            <a:b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on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foot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to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Joppa from </a:t>
            </a:r>
            <a:r>
              <a:rPr lang="en-US" sz="3800" b="1" dirty="0" err="1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Lydda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/>
            </a:r>
            <a:b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</a:b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(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 distance of ten miles)</a:t>
            </a:r>
            <a:endParaRPr lang="en-US" sz="38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8238"/>
            <a:ext cx="85725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 servants highlighted: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45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638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serves by using his spiritual gift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Tabitha’s </a:t>
            </a:r>
            <a:r>
              <a:rPr lang="en-US" sz="41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epitaph—she was a servant</a:t>
            </a:r>
            <a:endParaRPr lang="en-US" sz="4100" b="1" dirty="0" smtClean="0">
              <a:solidFill>
                <a:srgbClr val="FFFF66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She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devoted her life to doing good deeds: “who was always doing good and helping the poor” (</a:t>
            </a: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vs.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36)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38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“All 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widows stood around him, crying and showing him the robes and other clothing that </a:t>
            </a:r>
            <a:r>
              <a:rPr lang="en-US" sz="3800" b="1" dirty="0" err="1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Dorcas</a:t>
            </a:r>
            <a:r>
              <a:rPr 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had made while she was still with them.” (vs. 39)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8238"/>
            <a:ext cx="85725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 servants highlighted: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64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7" end="1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77" end="17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77" end="3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177" end="3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638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Peter serves by using his spiritual gift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Tabitha’s </a:t>
            </a:r>
            <a:r>
              <a:rPr lang="en-US" sz="41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epitaph—she was a </a:t>
            </a: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servant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Courier New" panose="02070309020205020404" pitchFamily="49" charset="0"/>
              <a:buChar char="o"/>
            </a:pPr>
            <a:r>
              <a:rPr lang="en-US" sz="4100" b="1" dirty="0" smtClean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Simon the tanner’s hospitality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8238"/>
            <a:ext cx="85725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Three servants highlighted:</a:t>
            </a:r>
            <a:endParaRPr lang="en-US" sz="3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773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SzPct val="125000"/>
              <a:buNone/>
            </a:pP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42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Jesus called them together and said, “You know that those who are regarded as rulers of the Gentiles lord it over them, and their high officials exercise authority over them.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43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Not so with you. Instead, whoever wants to become great among you must be your servant,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44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and whoever wants to be first must be slave of all.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45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For even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the Son of Man did not come to be served, but to serve, and to give his life as a ransom for many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.”</a:t>
            </a:r>
            <a:endParaRPr 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Matthew 10:42-45</a:t>
            </a:r>
            <a:r>
              <a:rPr lang="en-US" sz="3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(NIV)</a:t>
            </a:r>
            <a:endParaRPr lang="en-US" sz="3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7755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7150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SzPct val="125000"/>
              <a:buNone/>
            </a:pPr>
            <a:r>
              <a:rPr lang="en-US" sz="39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Colossians </a:t>
            </a:r>
            <a:r>
              <a:rPr lang="en-US" sz="39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3:22-24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SzPct val="125000"/>
              <a:buNone/>
            </a:pPr>
            <a:r>
              <a:rPr lang="en-US" sz="3900" b="1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22</a:t>
            </a:r>
            <a:r>
              <a:rPr lang="en-US" sz="39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Slaves, obey your earthly masters in everything; and do it, not only when their eye is on you and to curry their favor, but with sincerity of heart and reverence for the Lord.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23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Whatever you do, work at it with all your heart,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as working for the Lord, not for human masters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, </a:t>
            </a:r>
            <a:r>
              <a:rPr lang="en-US" sz="39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24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 since you know that you will receive an inheritance from the Lord as a reward.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It is the Lord Christ you are serving</a:t>
            </a:r>
            <a:r>
              <a:rPr lang="en-US" sz="39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</a:t>
            </a:r>
            <a:endParaRPr 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tx1"/>
                </a:outerShdw>
              </a:effectLst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 are serving God</a:t>
            </a:r>
            <a:endParaRPr lang="en-US" sz="3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7748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7150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SzPct val="125000"/>
              <a:buNone/>
            </a:pPr>
            <a:r>
              <a:rPr lang="en-US" sz="3900" b="1" u="sng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Galatians </a:t>
            </a:r>
            <a:r>
              <a:rPr lang="en-US" sz="39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1:10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SzPct val="125000"/>
              <a:buNone/>
            </a:pPr>
            <a:r>
              <a:rPr lang="en-US" sz="3900" b="1" dirty="0" smtClean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Am 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 now trying to win the approval of men, or of God? Or am I trying to please men? </a:t>
            </a:r>
            <a:r>
              <a:rPr lang="en-US" sz="3900" b="1" dirty="0">
                <a:solidFill>
                  <a:srgbClr val="FFFF66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If I were still trying to please men, I would not be a servant of Christ</a:t>
            </a:r>
            <a:r>
              <a:rPr 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tx1"/>
                  </a:outerShdw>
                </a:effectLst>
              </a:rPr>
              <a:t>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8238"/>
            <a:ext cx="8496300" cy="90616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5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 are serving God</a:t>
            </a:r>
            <a:endParaRPr lang="en-US" sz="35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0" y="-152400"/>
            <a:ext cx="9290732" cy="1689476"/>
            <a:chOff x="0" y="-152400"/>
            <a:chExt cx="9290732" cy="1689476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0" y="800100"/>
              <a:ext cx="7391400" cy="0"/>
            </a:xfrm>
            <a:prstGeom prst="line">
              <a:avLst/>
            </a:prstGeom>
            <a:ln w="28575">
              <a:solidFill>
                <a:srgbClr val="D1C9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0" y="-152400"/>
              <a:ext cx="2432732" cy="16894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2151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18628</TotalTime>
  <Words>613</Words>
  <Application>Microsoft Office PowerPoint</Application>
  <PresentationFormat>On-screen Show (4:3)</PresentationFormat>
  <Paragraphs>45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The Impact of a Servant</vt:lpstr>
      <vt:lpstr>Three servants highlighted:</vt:lpstr>
      <vt:lpstr>Three servants highlighted:</vt:lpstr>
      <vt:lpstr>Three servants highlighted:</vt:lpstr>
      <vt:lpstr>Three servants highlighted:</vt:lpstr>
      <vt:lpstr>Matthew 10:42-45 (NIV)</vt:lpstr>
      <vt:lpstr>We are serving God</vt:lpstr>
      <vt:lpstr>We are serving God</vt:lpstr>
      <vt:lpstr>The Impact of a Servant</vt:lpstr>
      <vt:lpstr>Ephesians 2:8-10 (NIV)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Constantly in Prayer</dc:title>
  <dc:creator>Shawn McCracken</dc:creator>
  <cp:lastModifiedBy>Shawn McCracken</cp:lastModifiedBy>
  <cp:revision>243</cp:revision>
  <dcterms:created xsi:type="dcterms:W3CDTF">2013-08-10T13:23:42Z</dcterms:created>
  <dcterms:modified xsi:type="dcterms:W3CDTF">2014-03-02T11:57:37Z</dcterms:modified>
</cp:coreProperties>
</file>