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3" r:id="rId2"/>
    <p:sldId id="376" r:id="rId3"/>
    <p:sldId id="391" r:id="rId4"/>
    <p:sldId id="404" r:id="rId5"/>
    <p:sldId id="405" r:id="rId6"/>
    <p:sldId id="406" r:id="rId7"/>
    <p:sldId id="407" r:id="rId8"/>
    <p:sldId id="408" r:id="rId9"/>
    <p:sldId id="410" r:id="rId10"/>
    <p:sldId id="411" r:id="rId11"/>
    <p:sldId id="412" r:id="rId12"/>
    <p:sldId id="413" r:id="rId13"/>
    <p:sldId id="414" r:id="rId14"/>
    <p:sldId id="415" r:id="rId15"/>
    <p:sldId id="416" r:id="rId16"/>
    <p:sldId id="417" r:id="rId17"/>
    <p:sldId id="41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C20"/>
    <a:srgbClr val="2132D1"/>
    <a:srgbClr val="85AAAF"/>
    <a:srgbClr val="0E1559"/>
    <a:srgbClr val="436C97"/>
    <a:srgbClr val="927086"/>
    <a:srgbClr val="9CC1AD"/>
    <a:srgbClr val="CDA3A4"/>
    <a:srgbClr val="54496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44" autoAdjust="0"/>
    <p:restoredTop sz="86443" autoAdjust="0"/>
  </p:normalViewPr>
  <p:slideViewPr>
    <p:cSldViewPr>
      <p:cViewPr varScale="1">
        <p:scale>
          <a:sx n="53" d="100"/>
          <a:sy n="53" d="100"/>
        </p:scale>
        <p:origin x="54" y="1032"/>
      </p:cViewPr>
      <p:guideLst>
        <p:guide orient="horz" pos="2160"/>
        <p:guide pos="2880"/>
      </p:guideLst>
    </p:cSldViewPr>
  </p:slideViewPr>
  <p:outlineViewPr>
    <p:cViewPr>
      <p:scale>
        <a:sx n="33" d="100"/>
        <a:sy n="33" d="100"/>
      </p:scale>
      <p:origin x="0" y="-11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310106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12</a:t>
            </a:fld>
            <a:endParaRPr lang="en-US"/>
          </a:p>
        </p:txBody>
      </p:sp>
    </p:spTree>
    <p:extLst>
      <p:ext uri="{BB962C8B-B14F-4D97-AF65-F5344CB8AC3E}">
        <p14:creationId xmlns:p14="http://schemas.microsoft.com/office/powerpoint/2010/main" val="340547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13</a:t>
            </a:fld>
            <a:endParaRPr lang="en-US"/>
          </a:p>
        </p:txBody>
      </p:sp>
    </p:spTree>
    <p:extLst>
      <p:ext uri="{BB962C8B-B14F-4D97-AF65-F5344CB8AC3E}">
        <p14:creationId xmlns:p14="http://schemas.microsoft.com/office/powerpoint/2010/main" val="382437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14</a:t>
            </a:fld>
            <a:endParaRPr lang="en-US"/>
          </a:p>
        </p:txBody>
      </p:sp>
    </p:spTree>
    <p:extLst>
      <p:ext uri="{BB962C8B-B14F-4D97-AF65-F5344CB8AC3E}">
        <p14:creationId xmlns:p14="http://schemas.microsoft.com/office/powerpoint/2010/main" val="140211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15</a:t>
            </a:fld>
            <a:endParaRPr lang="en-US"/>
          </a:p>
        </p:txBody>
      </p:sp>
    </p:spTree>
    <p:extLst>
      <p:ext uri="{BB962C8B-B14F-4D97-AF65-F5344CB8AC3E}">
        <p14:creationId xmlns:p14="http://schemas.microsoft.com/office/powerpoint/2010/main" val="191759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16</a:t>
            </a:fld>
            <a:endParaRPr lang="en-US"/>
          </a:p>
        </p:txBody>
      </p:sp>
    </p:spTree>
    <p:extLst>
      <p:ext uri="{BB962C8B-B14F-4D97-AF65-F5344CB8AC3E}">
        <p14:creationId xmlns:p14="http://schemas.microsoft.com/office/powerpoint/2010/main" val="275798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17</a:t>
            </a:fld>
            <a:endParaRPr lang="en-US"/>
          </a:p>
        </p:txBody>
      </p:sp>
    </p:spTree>
    <p:extLst>
      <p:ext uri="{BB962C8B-B14F-4D97-AF65-F5344CB8AC3E}">
        <p14:creationId xmlns:p14="http://schemas.microsoft.com/office/powerpoint/2010/main" val="33144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117849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235996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285391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157846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266428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202256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84644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343912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7/2/2016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10-12</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Remembers God’s </a:t>
            </a:r>
            <a:br>
              <a:rPr lang="en-US" sz="4500" b="1" dirty="0">
                <a:solidFill>
                  <a:srgbClr val="DFBC20"/>
                </a:solidFill>
                <a:effectLst>
                  <a:glow rad="127000">
                    <a:srgbClr val="0E1559"/>
                  </a:glow>
                  <a:outerShdw blurRad="38100" dist="38100" dir="2700000" algn="tl">
                    <a:srgbClr val="000000">
                      <a:alpha val="43137"/>
                    </a:srgbClr>
                  </a:outerShdw>
                </a:effectLst>
              </a:rPr>
            </a:br>
            <a:r>
              <a:rPr lang="en-US" sz="4500" b="1" dirty="0">
                <a:solidFill>
                  <a:srgbClr val="DFBC20"/>
                </a:solidFill>
                <a:effectLst>
                  <a:glow rad="127000">
                    <a:srgbClr val="0E1559"/>
                  </a:glow>
                  <a:outerShdw blurRad="38100" dist="38100" dir="2700000" algn="tl">
                    <a:srgbClr val="000000">
                      <a:alpha val="43137"/>
                    </a:srgbClr>
                  </a:outerShdw>
                </a:effectLst>
              </a:rPr>
              <a:t>                   mighty deeds</a:t>
            </a:r>
            <a:endParaRPr lang="en-US" sz="4500" b="1" i="1" dirty="0">
              <a:solidFill>
                <a:srgbClr val="DFBC20"/>
              </a:solidFill>
              <a:effectLst>
                <a:glow rad="127000">
                  <a:srgbClr val="0E1559"/>
                </a:glow>
                <a:outerShdw blurRad="38100" dist="38100" dir="2700000" algn="tl">
                  <a:srgbClr val="000000">
                    <a:alpha val="43137"/>
                  </a:srgbClr>
                </a:outerShdw>
              </a:effectLst>
            </a:endParaRP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as a means to remove his doubts,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despondency, and unbelief, and to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strengthen his faith</a:t>
            </a: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he not only calls them to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mind, but dwells upon them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(meditates) </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182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charRg st="60" end="152"/>
                                            </p:txEl>
                                          </p:spTgt>
                                        </p:tgtEl>
                                        <p:attrNameLst>
                                          <p:attrName>style.visibility</p:attrName>
                                        </p:attrNameLst>
                                      </p:cBhvr>
                                      <p:to>
                                        <p:strVal val="visible"/>
                                      </p:to>
                                    </p:set>
                                    <p:animEffect transition="in" filter="fade">
                                      <p:cBhvr>
                                        <p:cTn id="7" dur="500"/>
                                        <p:tgtEl>
                                          <p:spTgt spid="4">
                                            <p:txEl>
                                              <p:charRg st="60" end="15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14400"/>
            <a:ext cx="8915400" cy="5943600"/>
          </a:xfrm>
          <a:effectLst>
            <a:glow rad="63500">
              <a:schemeClr val="bg1"/>
            </a:glow>
          </a:effectLst>
        </p:spPr>
        <p:txBody>
          <a:bodyPr>
            <a:noAutofit/>
          </a:bodyPr>
          <a:lstStyle/>
          <a:p>
            <a:pPr marL="0" indent="0">
              <a:lnSpc>
                <a:spcPct val="85000"/>
              </a:lnSpc>
              <a:spcBef>
                <a:spcPts val="0"/>
              </a:spcBef>
              <a:spcAft>
                <a:spcPts val="600"/>
              </a:spcAft>
              <a:buClr>
                <a:srgbClr val="DFBC20"/>
              </a:buClr>
              <a:buSzPct val="100000"/>
              <a:buNone/>
            </a:pPr>
            <a:r>
              <a:rPr lang="en-US" sz="4500" b="1" u="sng" dirty="0">
                <a:solidFill>
                  <a:schemeClr val="bg1"/>
                </a:solidFill>
                <a:effectLst>
                  <a:glow rad="127000">
                    <a:srgbClr val="0E1559"/>
                  </a:glow>
                  <a:outerShdw blurRad="38100" dist="38100" dir="2700000" algn="tl">
                    <a:srgbClr val="000000">
                      <a:alpha val="43137"/>
                    </a:srgbClr>
                  </a:outerShdw>
                </a:effectLst>
              </a:rPr>
              <a:t>Proverbs 16:3</a:t>
            </a: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Commit</a:t>
            </a:r>
            <a:r>
              <a:rPr lang="en-US" sz="4500" b="1" dirty="0">
                <a:solidFill>
                  <a:schemeClr val="bg1"/>
                </a:solidFill>
                <a:effectLst>
                  <a:glow rad="127000">
                    <a:srgbClr val="0E1559"/>
                  </a:glow>
                  <a:outerShdw blurRad="38100" dist="38100" dir="2700000" algn="tl">
                    <a:srgbClr val="000000">
                      <a:alpha val="43137"/>
                    </a:srgbClr>
                  </a:outerShdw>
                </a:effectLst>
              </a:rPr>
              <a:t> your works to the LORD, and your thoughts will be established.</a:t>
            </a:r>
          </a:p>
          <a:p>
            <a:pPr marL="0" indent="0">
              <a:lnSpc>
                <a:spcPct val="85000"/>
              </a:lnSpc>
              <a:spcBef>
                <a:spcPts val="300"/>
              </a:spcBef>
              <a:spcAft>
                <a:spcPts val="300"/>
              </a:spcAft>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Commit:</a:t>
            </a:r>
          </a:p>
          <a:p>
            <a:pPr>
              <a:lnSpc>
                <a:spcPct val="85000"/>
              </a:lnSpc>
              <a:spcBef>
                <a:spcPts val="0"/>
              </a:spcBef>
              <a:spcAft>
                <a:spcPts val="600"/>
              </a:spcAft>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to put into charge or trust</a:t>
            </a:r>
          </a:p>
          <a:p>
            <a:pPr>
              <a:lnSpc>
                <a:spcPct val="85000"/>
              </a:lnSpc>
              <a:spcBef>
                <a:spcPts val="0"/>
              </a:spcBef>
              <a:spcAft>
                <a:spcPts val="600"/>
              </a:spcAft>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to obligate or bind</a:t>
            </a:r>
          </a:p>
          <a:p>
            <a:pPr>
              <a:lnSpc>
                <a:spcPct val="85000"/>
              </a:lnSpc>
              <a:spcBef>
                <a:spcPts val="0"/>
              </a:spcBef>
              <a:spcAft>
                <a:spcPts val="600"/>
              </a:spcAft>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to pledge or assign </a:t>
            </a:r>
          </a:p>
          <a:p>
            <a:pPr>
              <a:lnSpc>
                <a:spcPct val="85000"/>
              </a:lnSpc>
              <a:spcBef>
                <a:spcPts val="0"/>
              </a:spcBef>
              <a:spcAft>
                <a:spcPts val="600"/>
              </a:spcAft>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to place into prison or institution</a:t>
            </a:r>
          </a:p>
          <a:p>
            <a:pPr>
              <a:lnSpc>
                <a:spcPct val="85000"/>
              </a:lnSpc>
              <a:spcBef>
                <a:spcPts val="0"/>
              </a:spcBef>
              <a:spcAft>
                <a:spcPts val="600"/>
              </a:spcAft>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to carry into action deliberately</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rgbClr val="DFBC20"/>
                </a:solidFill>
                <a:effectLst>
                  <a:glow rad="127000">
                    <a:srgbClr val="0E1559"/>
                  </a:glow>
                  <a:outerShdw blurRad="38100" dist="38100" dir="2700000" algn="tl">
                    <a:srgbClr val="000000">
                      <a:alpha val="43137"/>
                    </a:srgbClr>
                  </a:outerShdw>
                </a:effectLst>
              </a:rPr>
              <a:t>Our Thought Life</a:t>
            </a:r>
            <a:endParaRPr lang="en-US" sz="3500" b="1"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32332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13-20</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Confidence in God’s help</a:t>
            </a:r>
            <a:endParaRPr lang="en-US" sz="4500" b="1" i="1" dirty="0">
              <a:solidFill>
                <a:srgbClr val="DFBC20"/>
              </a:solidFill>
              <a:effectLst>
                <a:glow rad="127000">
                  <a:srgbClr val="0E1559"/>
                </a:glow>
                <a:outerShdw blurRad="38100" dist="38100" dir="2700000" algn="tl">
                  <a:srgbClr val="000000">
                    <a:alpha val="43137"/>
                  </a:srgbClr>
                </a:outerShdw>
              </a:effectLst>
            </a:endParaRP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God is the creator, sustainer,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and finisher</a:t>
            </a:r>
            <a:r>
              <a:rPr lang="en-US" sz="4500" b="1" i="1" dirty="0">
                <a:solidFill>
                  <a:schemeClr val="bg1"/>
                </a:solidFill>
                <a:effectLst>
                  <a:glow rad="127000">
                    <a:srgbClr val="0E1559"/>
                  </a:glow>
                  <a:outerShdw blurRad="38100" dist="38100" dir="2700000" algn="tl">
                    <a:srgbClr val="000000">
                      <a:alpha val="43137"/>
                    </a:srgbClr>
                  </a:outerShdw>
                </a:effectLst>
              </a:rPr>
              <a:t>!</a:t>
            </a: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God always places people in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our lives. </a:t>
            </a: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God will always lead His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people</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831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charRg st="36" end="83"/>
                                            </p:txEl>
                                          </p:spTgt>
                                        </p:tgtEl>
                                        <p:attrNameLst>
                                          <p:attrName>style.visibility</p:attrName>
                                        </p:attrNameLst>
                                      </p:cBhvr>
                                      <p:to>
                                        <p:strVal val="visible"/>
                                      </p:to>
                                    </p:set>
                                    <p:animEffect transition="in" filter="fade">
                                      <p:cBhvr>
                                        <p:cTn id="15" dur="500"/>
                                        <p:tgtEl>
                                          <p:spTgt spid="4">
                                            <p:txEl>
                                              <p:charRg st="36" end="8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447800"/>
            <a:ext cx="8915400" cy="5410200"/>
          </a:xfrm>
          <a:effectLst>
            <a:glow rad="63500">
              <a:schemeClr val="bg1"/>
            </a:glow>
          </a:effectLst>
        </p:spPr>
        <p:txBody>
          <a:bodyPr>
            <a:noAutofit/>
          </a:bodyPr>
          <a:lstStyle/>
          <a:p>
            <a:pPr marL="0" indent="0">
              <a:lnSpc>
                <a:spcPct val="85000"/>
              </a:lnSpc>
              <a:spcBef>
                <a:spcPts val="0"/>
              </a:spcBef>
              <a:spcAft>
                <a:spcPts val="600"/>
              </a:spcAft>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1) God does it</a:t>
            </a:r>
            <a:r>
              <a:rPr lang="en-US" sz="4500" b="1" i="1" dirty="0">
                <a:solidFill>
                  <a:srgbClr val="DFBC20"/>
                </a:solidFill>
                <a:effectLst>
                  <a:glow rad="127000">
                    <a:srgbClr val="0E1559"/>
                  </a:glow>
                  <a:outerShdw blurRad="38100" dist="38100" dir="2700000" algn="tl">
                    <a:srgbClr val="000000">
                      <a:alpha val="43137"/>
                    </a:srgbClr>
                  </a:outerShdw>
                </a:effectLst>
              </a:rPr>
              <a:t>!</a:t>
            </a:r>
          </a:p>
          <a:p>
            <a:pPr marL="0" indent="0">
              <a:lnSpc>
                <a:spcPct val="85000"/>
              </a:lnSpc>
              <a:spcBef>
                <a:spcPts val="0"/>
              </a:spcBef>
              <a:spcAft>
                <a:spcPts val="600"/>
              </a:spcAft>
              <a:buClr>
                <a:srgbClr val="DFBC20"/>
              </a:buClr>
              <a:buSzPct val="100000"/>
              <a:buNone/>
            </a:pPr>
            <a:r>
              <a:rPr lang="en-US" sz="4500" b="1" u="sng" dirty="0">
                <a:solidFill>
                  <a:schemeClr val="bg1"/>
                </a:solidFill>
                <a:effectLst>
                  <a:glow rad="127000">
                    <a:srgbClr val="0E1559"/>
                  </a:glow>
                  <a:outerShdw blurRad="38100" dist="38100" dir="2700000" algn="tl">
                    <a:srgbClr val="000000">
                      <a:alpha val="43137"/>
                    </a:srgbClr>
                  </a:outerShdw>
                </a:effectLst>
              </a:rPr>
              <a:t>Jeremiah 31:33</a:t>
            </a:r>
            <a:r>
              <a:rPr lang="en-US" sz="4500" b="1" dirty="0">
                <a:solidFill>
                  <a:schemeClr val="bg1"/>
                </a:solidFill>
                <a:effectLst>
                  <a:glow rad="127000">
                    <a:srgbClr val="0E1559"/>
                  </a:glow>
                  <a:outerShdw blurRad="38100" dist="38100" dir="2700000" algn="tl">
                    <a:srgbClr val="000000">
                      <a:alpha val="43137"/>
                    </a:srgbClr>
                  </a:outerShdw>
                </a:effectLst>
              </a:rPr>
              <a: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rgbClr val="DFBC20"/>
                </a:solidFill>
                <a:effectLst>
                  <a:glow rad="127000">
                    <a:srgbClr val="0E1559"/>
                  </a:glow>
                  <a:outerShdw blurRad="38100" dist="38100" dir="2700000" algn="tl">
                    <a:srgbClr val="000000">
                      <a:alpha val="43137"/>
                    </a:srgbClr>
                  </a:outerShdw>
                </a:effectLst>
              </a:rPr>
              <a:t>I will put My law in their minds</a:t>
            </a:r>
            <a:r>
              <a:rPr lang="en-US" sz="4500" b="1" dirty="0">
                <a:solidFill>
                  <a:schemeClr val="bg1"/>
                </a:solidFill>
                <a:effectLst>
                  <a:glow rad="127000">
                    <a:srgbClr val="0E1559"/>
                  </a:glow>
                  <a:outerShdw blurRad="38100" dist="38100" dir="2700000" algn="tl">
                    <a:srgbClr val="000000">
                      <a:alpha val="43137"/>
                    </a:srgbClr>
                  </a:outerShdw>
                </a:effectLst>
              </a:rPr>
              <a: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and write it on their hearts; and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I will be their God, and they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shall be My people. </a:t>
            </a:r>
          </a:p>
        </p:txBody>
      </p:sp>
      <p:sp>
        <p:nvSpPr>
          <p:cNvPr id="6" name="Title 2"/>
          <p:cNvSpPr>
            <a:spLocks noGrp="1"/>
          </p:cNvSpPr>
          <p:nvPr>
            <p:ph type="title"/>
          </p:nvPr>
        </p:nvSpPr>
        <p:spPr>
          <a:xfrm>
            <a:off x="201168" y="398319"/>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How can we be confident </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in our thought life?</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704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1447800"/>
            <a:ext cx="8915400" cy="5410200"/>
          </a:xfrm>
          <a:effectLst>
            <a:glow rad="63500">
              <a:schemeClr val="bg1"/>
            </a:glow>
          </a:effectLst>
        </p:spPr>
        <p:txBody>
          <a:bodyPr>
            <a:noAutofit/>
          </a:bodyPr>
          <a:lstStyle/>
          <a:p>
            <a:pPr marL="0" indent="0">
              <a:lnSpc>
                <a:spcPct val="85000"/>
              </a:lnSpc>
              <a:spcBef>
                <a:spcPts val="0"/>
              </a:spcBef>
              <a:spcAft>
                <a:spcPts val="600"/>
              </a:spcAft>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2) We have to do it</a:t>
            </a:r>
            <a:r>
              <a:rPr lang="en-US" sz="4500" b="1" i="1" dirty="0">
                <a:solidFill>
                  <a:srgbClr val="DFBC20"/>
                </a:solidFill>
                <a:effectLst>
                  <a:glow rad="127000">
                    <a:srgbClr val="0E1559"/>
                  </a:glow>
                  <a:outerShdw blurRad="38100" dist="38100" dir="2700000" algn="tl">
                    <a:srgbClr val="000000">
                      <a:alpha val="43137"/>
                    </a:srgbClr>
                  </a:outerShdw>
                </a:effectLst>
              </a:rPr>
              <a:t>!</a:t>
            </a:r>
          </a:p>
          <a:p>
            <a:pPr marL="0" indent="0">
              <a:lnSpc>
                <a:spcPct val="85000"/>
              </a:lnSpc>
              <a:spcBef>
                <a:spcPts val="0"/>
              </a:spcBef>
              <a:spcAft>
                <a:spcPts val="600"/>
              </a:spcAft>
              <a:buClr>
                <a:srgbClr val="DFBC20"/>
              </a:buClr>
              <a:buSzPct val="100000"/>
              <a:buNone/>
            </a:pPr>
            <a:r>
              <a:rPr lang="en-US" sz="4150" b="1" u="sng" dirty="0">
                <a:solidFill>
                  <a:schemeClr val="bg1"/>
                </a:solidFill>
                <a:effectLst>
                  <a:glow rad="127000">
                    <a:srgbClr val="0E1559"/>
                  </a:glow>
                  <a:outerShdw blurRad="38100" dist="38100" dir="2700000" algn="tl">
                    <a:srgbClr val="000000">
                      <a:alpha val="43137"/>
                    </a:srgbClr>
                  </a:outerShdw>
                </a:effectLst>
              </a:rPr>
              <a:t>1 Corinthians 14:20</a:t>
            </a:r>
            <a:r>
              <a:rPr lang="en-US" sz="4150" b="1" dirty="0">
                <a:solidFill>
                  <a:schemeClr val="bg1"/>
                </a:solidFill>
                <a:effectLst>
                  <a:glow rad="127000">
                    <a:srgbClr val="0E1559"/>
                  </a:glow>
                  <a:outerShdw blurRad="38100" dist="38100" dir="2700000" algn="tl">
                    <a:srgbClr val="000000">
                      <a:alpha val="43137"/>
                    </a:srgbClr>
                  </a:outerShdw>
                </a:effectLst>
              </a:rPr>
              <a:t> Brothers, </a:t>
            </a:r>
            <a:r>
              <a:rPr lang="en-US" sz="4150" b="1" dirty="0">
                <a:solidFill>
                  <a:srgbClr val="DFBC20"/>
                </a:solidFill>
                <a:effectLst>
                  <a:glow rad="127000">
                    <a:srgbClr val="0E1559"/>
                  </a:glow>
                  <a:outerShdw blurRad="38100" dist="38100" dir="2700000" algn="tl">
                    <a:srgbClr val="000000">
                      <a:alpha val="43137"/>
                    </a:srgbClr>
                  </a:outerShdw>
                </a:effectLst>
              </a:rPr>
              <a:t>stop thinking like children. </a:t>
            </a:r>
            <a:r>
              <a:rPr lang="en-US" sz="4150" b="1" dirty="0">
                <a:solidFill>
                  <a:schemeClr val="bg1"/>
                </a:solidFill>
                <a:effectLst>
                  <a:glow rad="127000">
                    <a:srgbClr val="0E1559"/>
                  </a:glow>
                  <a:outerShdw blurRad="38100" dist="38100" dir="2700000" algn="tl">
                    <a:srgbClr val="000000">
                      <a:alpha val="43137"/>
                    </a:srgbClr>
                  </a:outerShdw>
                </a:effectLst>
              </a:rPr>
              <a:t>In regard to evil be infants, but </a:t>
            </a:r>
            <a:r>
              <a:rPr lang="en-US" sz="4150" b="1" dirty="0">
                <a:solidFill>
                  <a:srgbClr val="DFBC20"/>
                </a:solidFill>
                <a:effectLst>
                  <a:glow rad="127000">
                    <a:srgbClr val="0E1559"/>
                  </a:glow>
                  <a:outerShdw blurRad="38100" dist="38100" dir="2700000" algn="tl">
                    <a:srgbClr val="000000">
                      <a:alpha val="43137"/>
                    </a:srgbClr>
                  </a:outerShdw>
                </a:effectLst>
              </a:rPr>
              <a:t>in your thinking be adults</a:t>
            </a:r>
            <a:r>
              <a:rPr lang="en-US" sz="4150" b="1" dirty="0">
                <a:solidFill>
                  <a:schemeClr val="bg1"/>
                </a:solidFill>
                <a:effectLst>
                  <a:glow rad="127000">
                    <a:srgbClr val="0E1559"/>
                  </a:glow>
                  <a:outerShdw blurRad="38100" dist="38100" dir="2700000" algn="tl">
                    <a:srgbClr val="000000">
                      <a:alpha val="43137"/>
                    </a:srgbClr>
                  </a:outerShdw>
                </a:effectLst>
              </a:rPr>
              <a:t>.</a:t>
            </a:r>
          </a:p>
          <a:p>
            <a:pPr marL="0" indent="0">
              <a:lnSpc>
                <a:spcPct val="85000"/>
              </a:lnSpc>
              <a:spcBef>
                <a:spcPts val="0"/>
              </a:spcBef>
              <a:spcAft>
                <a:spcPts val="600"/>
              </a:spcAft>
              <a:buClr>
                <a:srgbClr val="DFBC20"/>
              </a:buClr>
              <a:buSzPct val="100000"/>
              <a:buNone/>
            </a:pPr>
            <a:r>
              <a:rPr lang="en-US" sz="4150" b="1" u="sng" dirty="0">
                <a:solidFill>
                  <a:schemeClr val="bg1"/>
                </a:solidFill>
                <a:effectLst>
                  <a:glow rad="127000">
                    <a:srgbClr val="0E1559"/>
                  </a:glow>
                  <a:outerShdw blurRad="38100" dist="38100" dir="2700000" algn="tl">
                    <a:srgbClr val="000000">
                      <a:alpha val="43137"/>
                    </a:srgbClr>
                  </a:outerShdw>
                </a:effectLst>
              </a:rPr>
              <a:t>Peter 1:13</a:t>
            </a:r>
            <a:r>
              <a:rPr lang="en-US" sz="4150" b="1" dirty="0">
                <a:solidFill>
                  <a:schemeClr val="bg1"/>
                </a:solidFill>
                <a:effectLst>
                  <a:glow rad="127000">
                    <a:srgbClr val="0E1559"/>
                  </a:glow>
                  <a:outerShdw blurRad="38100" dist="38100" dir="2700000" algn="tl">
                    <a:srgbClr val="000000">
                      <a:alpha val="43137"/>
                    </a:srgbClr>
                  </a:outerShdw>
                </a:effectLst>
              </a:rPr>
              <a:t> Therefore, </a:t>
            </a:r>
            <a:r>
              <a:rPr lang="en-US" sz="4150" b="1" dirty="0">
                <a:solidFill>
                  <a:srgbClr val="DFBC20"/>
                </a:solidFill>
                <a:effectLst>
                  <a:glow rad="127000">
                    <a:srgbClr val="0E1559"/>
                  </a:glow>
                  <a:outerShdw blurRad="38100" dist="38100" dir="2700000" algn="tl">
                    <a:srgbClr val="000000">
                      <a:alpha val="43137"/>
                    </a:srgbClr>
                  </a:outerShdw>
                </a:effectLst>
              </a:rPr>
              <a:t>prepare your minds for action</a:t>
            </a:r>
            <a:r>
              <a:rPr lang="en-US" sz="4150" b="1" dirty="0">
                <a:solidFill>
                  <a:schemeClr val="bg1"/>
                </a:solidFill>
                <a:effectLst>
                  <a:glow rad="127000">
                    <a:srgbClr val="0E1559"/>
                  </a:glow>
                  <a:outerShdw blurRad="38100" dist="38100" dir="2700000" algn="tl">
                    <a:srgbClr val="000000">
                      <a:alpha val="43137"/>
                    </a:srgbClr>
                  </a:outerShdw>
                </a:effectLst>
              </a:rPr>
              <a:t>;</a:t>
            </a:r>
            <a:r>
              <a:rPr lang="en-US" sz="4150" b="1" dirty="0">
                <a:solidFill>
                  <a:srgbClr val="DFBC20"/>
                </a:solidFill>
                <a:effectLst>
                  <a:glow rad="127000">
                    <a:srgbClr val="0E1559"/>
                  </a:glow>
                  <a:outerShdw blurRad="38100" dist="38100" dir="2700000" algn="tl">
                    <a:srgbClr val="000000">
                      <a:alpha val="43137"/>
                    </a:srgbClr>
                  </a:outerShdw>
                </a:effectLst>
              </a:rPr>
              <a:t> be self-controlled</a:t>
            </a:r>
            <a:r>
              <a:rPr lang="en-US" sz="4150" b="1" dirty="0">
                <a:solidFill>
                  <a:schemeClr val="bg1"/>
                </a:solidFill>
                <a:effectLst>
                  <a:glow rad="127000">
                    <a:srgbClr val="0E1559"/>
                  </a:glow>
                  <a:outerShdw blurRad="38100" dist="38100" dir="2700000" algn="tl">
                    <a:srgbClr val="000000">
                      <a:alpha val="43137"/>
                    </a:srgbClr>
                  </a:outerShdw>
                </a:effectLst>
              </a:rPr>
              <a:t>;</a:t>
            </a:r>
            <a:r>
              <a:rPr lang="en-US" sz="4150" b="1" dirty="0">
                <a:solidFill>
                  <a:srgbClr val="DFBC20"/>
                </a:solidFill>
                <a:effectLst>
                  <a:glow rad="127000">
                    <a:srgbClr val="0E1559"/>
                  </a:glow>
                  <a:outerShdw blurRad="38100" dist="38100" dir="2700000" algn="tl">
                    <a:srgbClr val="000000">
                      <a:alpha val="43137"/>
                    </a:srgbClr>
                  </a:outerShdw>
                </a:effectLst>
              </a:rPr>
              <a:t> set your hope fully on the grace </a:t>
            </a:r>
            <a:r>
              <a:rPr lang="en-US" sz="4150" b="1" dirty="0">
                <a:solidFill>
                  <a:schemeClr val="bg1"/>
                </a:solidFill>
                <a:effectLst>
                  <a:glow rad="127000">
                    <a:srgbClr val="0E1559"/>
                  </a:glow>
                  <a:outerShdw blurRad="38100" dist="38100" dir="2700000" algn="tl">
                    <a:srgbClr val="000000">
                      <a:alpha val="43137"/>
                    </a:srgbClr>
                  </a:outerShdw>
                </a:effectLst>
              </a:rPr>
              <a:t>to be given you when Jesus Christ is revealed.</a:t>
            </a:r>
          </a:p>
          <a:p>
            <a:pPr marL="0" indent="0">
              <a:lnSpc>
                <a:spcPct val="85000"/>
              </a:lnSpc>
              <a:spcBef>
                <a:spcPts val="0"/>
              </a:spcBef>
              <a:spcAft>
                <a:spcPts val="600"/>
              </a:spcAft>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01168" y="398319"/>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How can we be confident </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in our thought life?</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184406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2050"/>
                                        </p:tgtEl>
                                      </p:cBhvr>
                                    </p:animEffect>
                                    <p:anim calcmode="lin" valueType="num">
                                      <p:cBhvr>
                                        <p:cTn id="16" dur="1000"/>
                                        <p:tgtEl>
                                          <p:spTgt spid="2050"/>
                                        </p:tgtEl>
                                        <p:attrNameLst>
                                          <p:attrName>ppt_x</p:attrName>
                                        </p:attrNameLst>
                                      </p:cBhvr>
                                      <p:tavLst>
                                        <p:tav tm="0">
                                          <p:val>
                                            <p:strVal val="ppt_x"/>
                                          </p:val>
                                        </p:tav>
                                        <p:tav tm="100000">
                                          <p:val>
                                            <p:strVal val="ppt_x"/>
                                          </p:val>
                                        </p:tav>
                                      </p:tavLst>
                                    </p:anim>
                                    <p:anim calcmode="lin" valueType="num">
                                      <p:cBhvr>
                                        <p:cTn id="17" dur="1000"/>
                                        <p:tgtEl>
                                          <p:spTgt spid="2050"/>
                                        </p:tgtEl>
                                        <p:attrNameLst>
                                          <p:attrName>ppt_y</p:attrName>
                                        </p:attrNameLst>
                                      </p:cBhvr>
                                      <p:tavLst>
                                        <p:tav tm="0">
                                          <p:val>
                                            <p:strVal val="ppt_y"/>
                                          </p:val>
                                        </p:tav>
                                        <p:tav tm="100000">
                                          <p:val>
                                            <p:strVal val="ppt_y+.1"/>
                                          </p:val>
                                        </p:tav>
                                      </p:tavLst>
                                    </p:anim>
                                    <p:set>
                                      <p:cBhvr>
                                        <p:cTn id="18" dur="1" fill="hold">
                                          <p:stCondLst>
                                            <p:cond delay="999"/>
                                          </p:stCondLst>
                                        </p:cTn>
                                        <p:tgtEl>
                                          <p:spTgt spid="205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47800"/>
            <a:ext cx="8915400" cy="5410200"/>
          </a:xfrm>
          <a:effectLst>
            <a:glow rad="63500">
              <a:schemeClr val="bg1"/>
            </a:glow>
          </a:effectLst>
        </p:spPr>
        <p:txBody>
          <a:bodyPr>
            <a:noAutofit/>
          </a:bodyPr>
          <a:lstStyle/>
          <a:p>
            <a:pPr marL="0" indent="0">
              <a:lnSpc>
                <a:spcPct val="85000"/>
              </a:lnSpc>
              <a:spcBef>
                <a:spcPts val="0"/>
              </a:spcBef>
              <a:spcAft>
                <a:spcPts val="600"/>
              </a:spcAft>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3) Refocus our priorities</a:t>
            </a:r>
            <a:endParaRPr lang="en-US" sz="4500" b="1" i="1" dirty="0">
              <a:solidFill>
                <a:srgbClr val="DFBC20"/>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600"/>
              </a:spcAft>
              <a:buClr>
                <a:srgbClr val="DFBC20"/>
              </a:buClr>
              <a:buSzPct val="100000"/>
              <a:buNone/>
            </a:pPr>
            <a:r>
              <a:rPr lang="en-US" sz="4500" b="1" u="sng" dirty="0">
                <a:solidFill>
                  <a:schemeClr val="bg1"/>
                </a:solidFill>
                <a:effectLst>
                  <a:glow rad="127000">
                    <a:srgbClr val="0E1559"/>
                  </a:glow>
                  <a:outerShdw blurRad="38100" dist="38100" dir="2700000" algn="tl">
                    <a:srgbClr val="000000">
                      <a:alpha val="43137"/>
                    </a:srgbClr>
                  </a:outerShdw>
                </a:effectLst>
              </a:rPr>
              <a:t>Colossians 3:1-3</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If then you were raised with Christ, seek those things which are above, where Christ is, sitting at the right hand of God. </a:t>
            </a:r>
            <a:r>
              <a:rPr lang="en-US" sz="4500" b="1" dirty="0">
                <a:solidFill>
                  <a:srgbClr val="DFBC20"/>
                </a:solidFill>
                <a:effectLst>
                  <a:glow rad="127000">
                    <a:srgbClr val="0E1559"/>
                  </a:glow>
                  <a:outerShdw blurRad="38100" dist="38100" dir="2700000" algn="tl">
                    <a:srgbClr val="000000">
                      <a:alpha val="43137"/>
                    </a:srgbClr>
                  </a:outerShdw>
                </a:effectLst>
              </a:rPr>
              <a:t>Set your mind on things above, not on things on the earth</a:t>
            </a:r>
            <a:r>
              <a:rPr lang="en-US" sz="4500" b="1" dirty="0">
                <a:solidFill>
                  <a:schemeClr val="bg1"/>
                </a:solidFill>
                <a:effectLst>
                  <a:glow rad="127000">
                    <a:srgbClr val="0E1559"/>
                  </a:glow>
                  <a:outerShdw blurRad="38100" dist="38100" dir="2700000" algn="tl">
                    <a:srgbClr val="000000">
                      <a:alpha val="43137"/>
                    </a:srgbClr>
                  </a:outerShdw>
                </a:effectLst>
              </a:rPr>
              <a:t>.</a:t>
            </a:r>
            <a:r>
              <a:rPr lang="en-US" sz="4500" b="1" dirty="0">
                <a:solidFill>
                  <a:srgbClr val="DFBC20"/>
                </a:solidFill>
                <a:effectLst>
                  <a:glow rad="127000">
                    <a:srgbClr val="0E1559"/>
                  </a:glow>
                  <a:outerShdw blurRad="38100" dist="38100" dir="2700000" algn="tl">
                    <a:srgbClr val="000000">
                      <a:alpha val="43137"/>
                    </a:srgbClr>
                  </a:outerShdw>
                </a:effectLst>
              </a:rPr>
              <a:t> For you died, and your life is hidden with Christ in God</a:t>
            </a:r>
            <a:r>
              <a:rPr lang="en-US" sz="4500" b="1" dirty="0">
                <a:solidFill>
                  <a:schemeClr val="bg1"/>
                </a:solidFill>
                <a:effectLst>
                  <a:glow rad="127000">
                    <a:srgbClr val="0E1559"/>
                  </a:glow>
                  <a:outerShdw blurRad="38100" dist="38100" dir="2700000" algn="tl">
                    <a:srgbClr val="000000">
                      <a:alpha val="43137"/>
                    </a:srgbClr>
                  </a:outerShdw>
                </a:effectLst>
              </a:rPr>
              <a:t>.</a:t>
            </a:r>
          </a:p>
        </p:txBody>
      </p:sp>
      <p:sp>
        <p:nvSpPr>
          <p:cNvPr id="6" name="Title 2"/>
          <p:cNvSpPr>
            <a:spLocks noGrp="1"/>
          </p:cNvSpPr>
          <p:nvPr>
            <p:ph type="title"/>
          </p:nvPr>
        </p:nvSpPr>
        <p:spPr>
          <a:xfrm>
            <a:off x="201168" y="398319"/>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How can we be confident </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in our thought life?</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12820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47800"/>
            <a:ext cx="8915400" cy="5410200"/>
          </a:xfrm>
          <a:effectLst>
            <a:glow rad="63500">
              <a:schemeClr val="bg1"/>
            </a:glow>
          </a:effectLst>
        </p:spPr>
        <p:txBody>
          <a:bodyPr>
            <a:noAutofit/>
          </a:bodyPr>
          <a:lstStyle/>
          <a:p>
            <a:pPr marL="0" indent="0">
              <a:lnSpc>
                <a:spcPct val="85000"/>
              </a:lnSpc>
              <a:spcBef>
                <a:spcPts val="0"/>
              </a:spcBef>
              <a:spcAft>
                <a:spcPts val="600"/>
              </a:spcAft>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4) Control it</a:t>
            </a:r>
            <a:r>
              <a:rPr lang="en-US" sz="4500" b="1" i="1" dirty="0">
                <a:solidFill>
                  <a:srgbClr val="DFBC20"/>
                </a:solidFill>
                <a:effectLst>
                  <a:glow rad="127000">
                    <a:srgbClr val="0E1559"/>
                  </a:glow>
                  <a:outerShdw blurRad="38100" dist="38100" dir="2700000" algn="tl">
                    <a:srgbClr val="000000">
                      <a:alpha val="43137"/>
                    </a:srgbClr>
                  </a:outerShdw>
                </a:effectLst>
              </a:rPr>
              <a:t>!</a:t>
            </a:r>
            <a:r>
              <a:rPr lang="en-US" sz="4500" b="1" dirty="0">
                <a:solidFill>
                  <a:srgbClr val="DFBC20"/>
                </a:solidFill>
                <a:effectLst>
                  <a:glow rad="127000">
                    <a:srgbClr val="0E1559"/>
                  </a:glow>
                  <a:outerShdw blurRad="38100" dist="38100" dir="2700000" algn="tl">
                    <a:srgbClr val="000000">
                      <a:alpha val="43137"/>
                    </a:srgbClr>
                  </a:outerShdw>
                </a:effectLst>
              </a:rPr>
              <a:t> </a:t>
            </a:r>
            <a:endParaRPr lang="en-US" sz="4500" b="1" i="1" dirty="0">
              <a:solidFill>
                <a:srgbClr val="DFBC20"/>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600"/>
              </a:spcAft>
              <a:buClr>
                <a:srgbClr val="DFBC20"/>
              </a:buClr>
              <a:buSzPct val="100000"/>
              <a:buNone/>
            </a:pPr>
            <a:r>
              <a:rPr lang="en-US" sz="4200" b="1" u="sng" dirty="0">
                <a:solidFill>
                  <a:schemeClr val="bg1"/>
                </a:solidFill>
                <a:effectLst>
                  <a:glow rad="127000">
                    <a:srgbClr val="0E1559"/>
                  </a:glow>
                  <a:outerShdw blurRad="38100" dist="38100" dir="2700000" algn="tl">
                    <a:srgbClr val="000000">
                      <a:alpha val="43137"/>
                    </a:srgbClr>
                  </a:outerShdw>
                </a:effectLst>
              </a:rPr>
              <a:t>2 Corinthians 10:4-5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For the weapons of our warfare are not carnal but mighty in God for pulling down strongholds, casting down arguments and every high thing that exalts itself against the knowledge of God, </a:t>
            </a:r>
            <a:r>
              <a:rPr lang="en-US" sz="4200" b="1" dirty="0">
                <a:solidFill>
                  <a:srgbClr val="DFBC20"/>
                </a:solidFill>
                <a:effectLst>
                  <a:glow rad="127000">
                    <a:srgbClr val="0E1559"/>
                  </a:glow>
                  <a:outerShdw blurRad="38100" dist="38100" dir="2700000" algn="tl">
                    <a:srgbClr val="000000">
                      <a:alpha val="43137"/>
                    </a:srgbClr>
                  </a:outerShdw>
                </a:effectLst>
              </a:rPr>
              <a:t>bringing every thought into captivity to the obedience of Christ</a:t>
            </a:r>
            <a:r>
              <a:rPr lang="en-US" sz="4200" b="1" dirty="0">
                <a:solidFill>
                  <a:schemeClr val="bg1"/>
                </a:solidFill>
                <a:effectLst>
                  <a:glow rad="127000">
                    <a:srgbClr val="0E1559"/>
                  </a:glow>
                  <a:outerShdw blurRad="38100" dist="38100" dir="2700000" algn="tl">
                    <a:srgbClr val="000000">
                      <a:alpha val="43137"/>
                    </a:srgbClr>
                  </a:outerShdw>
                </a:effectLst>
              </a:rPr>
              <a:t>.</a:t>
            </a:r>
          </a:p>
        </p:txBody>
      </p:sp>
      <p:sp>
        <p:nvSpPr>
          <p:cNvPr id="6" name="Title 2"/>
          <p:cNvSpPr>
            <a:spLocks noGrp="1"/>
          </p:cNvSpPr>
          <p:nvPr>
            <p:ph type="title"/>
          </p:nvPr>
        </p:nvSpPr>
        <p:spPr>
          <a:xfrm>
            <a:off x="201168" y="398319"/>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How can we be confident </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in our thought life?</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884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854970" y="3962400"/>
            <a:ext cx="5257800" cy="1143000"/>
          </a:xfrm>
          <a:effectLst>
            <a:glow rad="127000">
              <a:schemeClr val="accent1"/>
            </a:glow>
          </a:effectLst>
        </p:spPr>
        <p:txBody>
          <a:bodyPr>
            <a:noAutofit/>
          </a:bodyPr>
          <a:lstStyle/>
          <a:p>
            <a:pPr>
              <a:lnSpc>
                <a:spcPct val="90000"/>
              </a:lnSpc>
              <a:spcBef>
                <a:spcPts val="0"/>
              </a:spcBef>
            </a:pPr>
            <a:r>
              <a:rPr lang="en-US" sz="7500" b="1" dirty="0">
                <a:ln w="15875">
                  <a:noFill/>
                </a:ln>
                <a:solidFill>
                  <a:schemeClr val="bg1"/>
                </a:solidFill>
                <a:effectLst>
                  <a:glow rad="127000">
                    <a:srgbClr val="0E1559"/>
                  </a:glow>
                  <a:outerShdw blurRad="38100" dist="38100" dir="2700000" algn="tl">
                    <a:srgbClr val="000000">
                      <a:alpha val="43137"/>
                    </a:srgbClr>
                  </a:outerShdw>
                </a:effectLst>
              </a:rPr>
              <a:t>When God </a:t>
            </a:r>
            <a:br>
              <a:rPr lang="en-US" sz="7500" b="1" dirty="0">
                <a:ln w="15875">
                  <a:noFill/>
                </a:ln>
                <a:solidFill>
                  <a:schemeClr val="bg1"/>
                </a:solidFill>
                <a:effectLst>
                  <a:glow rad="127000">
                    <a:srgbClr val="0E1559"/>
                  </a:glow>
                  <a:outerShdw blurRad="38100" dist="38100" dir="2700000" algn="tl">
                    <a:srgbClr val="000000">
                      <a:alpha val="43137"/>
                    </a:srgbClr>
                  </a:outerShdw>
                </a:effectLst>
              </a:rPr>
            </a:br>
            <a:r>
              <a:rPr lang="en-US" sz="7500" b="1" dirty="0">
                <a:ln w="15875">
                  <a:noFill/>
                </a:ln>
                <a:solidFill>
                  <a:schemeClr val="bg1"/>
                </a:solidFill>
                <a:effectLst>
                  <a:glow rad="127000">
                    <a:srgbClr val="0E1559"/>
                  </a:glow>
                  <a:outerShdw blurRad="38100" dist="38100" dir="2700000" algn="tl">
                    <a:srgbClr val="000000">
                      <a:alpha val="43137"/>
                    </a:srgbClr>
                  </a:outerShdw>
                </a:effectLst>
              </a:rPr>
              <a:t>is silent…</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endParaRPr lang="en-US" sz="4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037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854970" y="3962400"/>
            <a:ext cx="5257800" cy="1143000"/>
          </a:xfrm>
          <a:effectLst>
            <a:glow rad="127000">
              <a:schemeClr val="accent1"/>
            </a:glow>
          </a:effectLst>
        </p:spPr>
        <p:txBody>
          <a:bodyPr>
            <a:noAutofit/>
          </a:bodyPr>
          <a:lstStyle/>
          <a:p>
            <a:pPr>
              <a:lnSpc>
                <a:spcPct val="90000"/>
              </a:lnSpc>
              <a:spcBef>
                <a:spcPts val="0"/>
              </a:spcBef>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Week 27</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When God is Silent</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(Psalm 77)</a:t>
            </a: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1-2</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Cry for help</a:t>
            </a:r>
            <a:r>
              <a:rPr lang="en-US" sz="4500" b="1" i="1" dirty="0">
                <a:solidFill>
                  <a:srgbClr val="DFBC20"/>
                </a:solidFill>
                <a:effectLst>
                  <a:glow rad="127000">
                    <a:srgbClr val="0E1559"/>
                  </a:glow>
                  <a:outerShdw blurRad="38100" dist="38100" dir="2700000" algn="tl">
                    <a:srgbClr val="000000">
                      <a:alpha val="43137"/>
                    </a:srgbClr>
                  </a:outerShdw>
                </a:effectLst>
              </a:rPr>
              <a:t>!</a:t>
            </a:r>
          </a:p>
          <a:p>
            <a:pPr marL="0" indent="0">
              <a:lnSpc>
                <a:spcPct val="85000"/>
              </a:lnSpc>
              <a:spcBef>
                <a:spcPts val="1800"/>
              </a:spcBef>
              <a:buClr>
                <a:srgbClr val="DFBC20"/>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(NLT) </a:t>
            </a:r>
            <a:r>
              <a:rPr lang="en-US" sz="4500" b="1" baseline="30000" dirty="0">
                <a:solidFill>
                  <a:schemeClr val="bg1"/>
                </a:solidFill>
                <a:effectLst>
                  <a:glow rad="127000">
                    <a:srgbClr val="0E1559"/>
                  </a:glow>
                  <a:outerShdw blurRad="38100" dist="38100" dir="2700000" algn="tl">
                    <a:srgbClr val="000000">
                      <a:alpha val="43137"/>
                    </a:srgbClr>
                  </a:outerShdw>
                </a:effectLst>
              </a:rPr>
              <a:t>1</a:t>
            </a:r>
            <a:r>
              <a:rPr lang="en-US" sz="4500" b="1" dirty="0">
                <a:solidFill>
                  <a:schemeClr val="bg1"/>
                </a:solidFill>
                <a:effectLst>
                  <a:glow rad="127000">
                    <a:srgbClr val="0E1559"/>
                  </a:glow>
                  <a:outerShdw blurRad="38100" dist="38100" dir="2700000" algn="tl">
                    <a:srgbClr val="000000">
                      <a:alpha val="43137"/>
                    </a:srgbClr>
                  </a:outerShdw>
                </a:effectLst>
              </a:rPr>
              <a:t> I cry out to God; yes, I shout. Oh, that God would listen to me!</a:t>
            </a:r>
          </a:p>
          <a:p>
            <a:pPr marL="0" indent="0">
              <a:lnSpc>
                <a:spcPct val="85000"/>
              </a:lnSpc>
              <a:spcBef>
                <a:spcPts val="1800"/>
              </a:spcBef>
              <a:buClr>
                <a:srgbClr val="DFBC20"/>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(MSG) </a:t>
            </a:r>
            <a:r>
              <a:rPr lang="en-US" sz="4500" b="1" baseline="30000" dirty="0">
                <a:solidFill>
                  <a:schemeClr val="bg1"/>
                </a:solidFill>
                <a:effectLst>
                  <a:glow rad="127000">
                    <a:srgbClr val="0E1559"/>
                  </a:glow>
                  <a:outerShdw blurRad="38100" dist="38100" dir="2700000" algn="tl">
                    <a:srgbClr val="000000">
                      <a:alpha val="43137"/>
                    </a:srgbClr>
                  </a:outerShdw>
                </a:effectLst>
              </a:rPr>
              <a:t>1</a:t>
            </a:r>
            <a:r>
              <a:rPr lang="en-US" sz="4500" b="1" dirty="0">
                <a:solidFill>
                  <a:schemeClr val="bg1"/>
                </a:solidFill>
                <a:effectLst>
                  <a:glow rad="127000">
                    <a:srgbClr val="0E1559"/>
                  </a:glow>
                  <a:outerShdw blurRad="38100" dist="38100" dir="2700000" algn="tl">
                    <a:srgbClr val="000000">
                      <a:alpha val="43137"/>
                    </a:srgbClr>
                  </a:outerShdw>
                </a:effectLst>
              </a:rPr>
              <a:t> I yell out to my God, I yell with all my might, I yell at the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top of my lungs…</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repeated to show that he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prayed again and again</a:t>
            </a:r>
          </a:p>
          <a:p>
            <a:pPr marL="0" indent="0">
              <a:lnSpc>
                <a:spcPct val="85000"/>
              </a:lnSpc>
              <a:spcBef>
                <a:spcPts val="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a:p>
            <a:pPr marL="457200" lvl="1" indent="0">
              <a:lnSpc>
                <a:spcPct val="80000"/>
              </a:lnSpc>
              <a:spcBef>
                <a:spcPts val="120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56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1-2</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Cry for help</a:t>
            </a:r>
            <a:r>
              <a:rPr lang="en-US" sz="4500" b="1" i="1" dirty="0">
                <a:solidFill>
                  <a:srgbClr val="DFBC20"/>
                </a:solidFill>
                <a:effectLst>
                  <a:glow rad="127000">
                    <a:srgbClr val="0E1559"/>
                  </a:glow>
                  <a:outerShdw blurRad="38100" dist="38100" dir="2700000" algn="tl">
                    <a:srgbClr val="000000">
                      <a:alpha val="43137"/>
                    </a:srgbClr>
                  </a:outerShdw>
                </a:effectLst>
              </a:rPr>
              <a:t>!</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in distress he sought the Lord</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stretched out “untiring hands”</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didn’t experience comfort</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wasn’t immediate</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no answer</a:t>
            </a:r>
          </a:p>
          <a:p>
            <a:pPr>
              <a:lnSpc>
                <a:spcPct val="85000"/>
              </a:lnSpc>
              <a:spcBef>
                <a:spcPts val="1800"/>
              </a:spcBef>
              <a:buClr>
                <a:srgbClr val="DFBC20"/>
              </a:buClr>
              <a:buSzPct val="100000"/>
              <a:buFont typeface="Wingdings" panose="05000000000000000000" pitchFamily="2" charset="2"/>
              <a:buChar char="ü"/>
            </a:pPr>
            <a:endParaRPr lang="en-US" sz="4500"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a:p>
            <a:pPr marL="457200" lvl="1" indent="0">
              <a:lnSpc>
                <a:spcPct val="80000"/>
              </a:lnSpc>
              <a:spcBef>
                <a:spcPts val="120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0019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3-6</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spc="-150" dirty="0">
                <a:solidFill>
                  <a:srgbClr val="DFBC20"/>
                </a:solidFill>
                <a:effectLst>
                  <a:glow rad="127000">
                    <a:srgbClr val="0E1559"/>
                  </a:glow>
                  <a:outerShdw blurRad="38100" dist="38100" dir="2700000" algn="tl">
                    <a:srgbClr val="000000">
                      <a:alpha val="43137"/>
                    </a:srgbClr>
                  </a:outerShdw>
                </a:effectLst>
              </a:rPr>
              <a:t>Remembers being close to God </a:t>
            </a:r>
          </a:p>
          <a:p>
            <a:pPr marL="0" indent="0">
              <a:lnSpc>
                <a:spcPct val="85000"/>
              </a:lnSpc>
              <a:spcBef>
                <a:spcPts val="1800"/>
              </a:spcBef>
              <a:buClr>
                <a:srgbClr val="DFBC20"/>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(NLT) </a:t>
            </a:r>
            <a:r>
              <a:rPr lang="en-US" sz="4500" b="1" baseline="30000" dirty="0">
                <a:solidFill>
                  <a:schemeClr val="bg1"/>
                </a:solidFill>
                <a:effectLst>
                  <a:glow rad="127000">
                    <a:srgbClr val="0E1559"/>
                  </a:glow>
                  <a:outerShdw blurRad="38100" dist="38100" dir="2700000" algn="tl">
                    <a:srgbClr val="000000">
                      <a:alpha val="43137"/>
                    </a:srgbClr>
                  </a:outerShdw>
                </a:effectLst>
              </a:rPr>
              <a:t>3</a:t>
            </a:r>
            <a:r>
              <a:rPr lang="en-US" sz="4500" b="1" dirty="0">
                <a:solidFill>
                  <a:schemeClr val="bg1"/>
                </a:solidFill>
                <a:effectLst>
                  <a:glow rad="127000">
                    <a:srgbClr val="0E1559"/>
                  </a:glow>
                  <a:outerShdw blurRad="38100" dist="38100" dir="2700000" algn="tl">
                    <a:srgbClr val="000000">
                      <a:alpha val="43137"/>
                    </a:srgbClr>
                  </a:outerShdw>
                </a:effectLst>
              </a:rPr>
              <a:t> I think of God, and I moan, overwhelmed with longing for his help</a:t>
            </a:r>
          </a:p>
          <a:p>
            <a:pPr>
              <a:lnSpc>
                <a:spcPct val="85000"/>
              </a:lnSpc>
              <a:spcBef>
                <a:spcPts val="6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spiritual exhaustion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instead of comfort</a:t>
            </a:r>
          </a:p>
          <a:p>
            <a:pPr>
              <a:lnSpc>
                <a:spcPct val="85000"/>
              </a:lnSpc>
              <a:spcBef>
                <a:spcPts val="6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he remains restless because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of the distance between him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and God</a:t>
            </a:r>
          </a:p>
          <a:p>
            <a:pPr marL="457200" lvl="1" indent="0">
              <a:lnSpc>
                <a:spcPct val="80000"/>
              </a:lnSpc>
              <a:spcBef>
                <a:spcPts val="120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67131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7-9</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Questions</a:t>
            </a:r>
            <a:r>
              <a:rPr lang="en-US" sz="4500" b="1" i="1" dirty="0">
                <a:solidFill>
                  <a:srgbClr val="DFBC20"/>
                </a:solidFill>
                <a:effectLst>
                  <a:glow rad="127000">
                    <a:srgbClr val="0E1559"/>
                  </a:glow>
                  <a:outerShdw blurRad="38100" dist="38100" dir="2700000" algn="tl">
                    <a:srgbClr val="000000">
                      <a:alpha val="43137"/>
                    </a:srgbClr>
                  </a:outerShdw>
                </a:effectLst>
              </a:rPr>
              <a:t>!</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Why doesn’t He rescue us? </a:t>
            </a:r>
          </a:p>
          <a:p>
            <a:pPr>
              <a:lnSpc>
                <a:spcPct val="85000"/>
              </a:lnSpc>
              <a:spcBef>
                <a:spcPts val="6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Why are we allowed to continue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to suffer? </a:t>
            </a:r>
          </a:p>
          <a:p>
            <a:pPr>
              <a:lnSpc>
                <a:spcPct val="85000"/>
              </a:lnSpc>
              <a:spcBef>
                <a:spcPts val="6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Why doesn’t He hear our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prayers, our pleas? </a:t>
            </a:r>
          </a:p>
          <a:p>
            <a:pPr>
              <a:lnSpc>
                <a:spcPct val="85000"/>
              </a:lnSpc>
              <a:spcBef>
                <a:spcPts val="6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Why doesn’t He speak? </a:t>
            </a:r>
          </a:p>
          <a:p>
            <a:pPr>
              <a:lnSpc>
                <a:spcPct val="85000"/>
              </a:lnSpc>
              <a:spcBef>
                <a:spcPts val="6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Why can we not hear Him? </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6672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7-9</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Questions</a:t>
            </a:r>
            <a:r>
              <a:rPr lang="en-US" sz="4500" b="1" i="1" dirty="0">
                <a:solidFill>
                  <a:srgbClr val="DFBC20"/>
                </a:solidFill>
                <a:effectLst>
                  <a:glow rad="127000">
                    <a:srgbClr val="0E1559"/>
                  </a:glow>
                  <a:outerShdw blurRad="38100" dist="38100" dir="2700000" algn="tl">
                    <a:srgbClr val="000000">
                      <a:alpha val="43137"/>
                    </a:srgbClr>
                  </a:outerShdw>
                </a:effectLst>
              </a:rPr>
              <a:t>!</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Doubts and questions are expressed by the greatest saints</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59049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14400"/>
            <a:ext cx="8915400" cy="5943600"/>
          </a:xfrm>
          <a:effectLst>
            <a:glow rad="63500">
              <a:schemeClr val="bg1"/>
            </a:glow>
          </a:effectLst>
        </p:spPr>
        <p:txBody>
          <a:bodyPr>
            <a:noAutofit/>
          </a:bodyPr>
          <a:lstStyle/>
          <a:p>
            <a:pPr marL="0" indent="0">
              <a:lnSpc>
                <a:spcPct val="85000"/>
              </a:lnSpc>
              <a:spcBef>
                <a:spcPts val="0"/>
              </a:spcBef>
              <a:spcAft>
                <a:spcPts val="600"/>
              </a:spcAft>
              <a:buClr>
                <a:srgbClr val="DFBC20"/>
              </a:buClr>
              <a:buSzPct val="100000"/>
              <a:buNone/>
            </a:pPr>
            <a:r>
              <a:rPr lang="en-US" sz="4500" b="1" u="sng" dirty="0">
                <a:solidFill>
                  <a:schemeClr val="bg1"/>
                </a:solidFill>
                <a:effectLst>
                  <a:glow rad="127000">
                    <a:srgbClr val="0E1559"/>
                  </a:glow>
                  <a:outerShdw blurRad="38100" dist="38100" dir="2700000" algn="tl">
                    <a:srgbClr val="000000">
                      <a:alpha val="43137"/>
                    </a:srgbClr>
                  </a:outerShdw>
                </a:effectLst>
              </a:rPr>
              <a:t>Joshua 23:14</a:t>
            </a:r>
            <a:r>
              <a:rPr lang="en-US" sz="4500" b="1" dirty="0">
                <a:solidFill>
                  <a:schemeClr val="bg1"/>
                </a:solidFill>
                <a:effectLst>
                  <a:glow rad="127000">
                    <a:srgbClr val="0E1559"/>
                  </a:glow>
                  <a:outerShdw blurRad="38100" dist="38100" dir="2700000" algn="tl">
                    <a:srgbClr val="000000">
                      <a:alpha val="43137"/>
                    </a:srgbClr>
                  </a:outerShdw>
                </a:effectLst>
              </a:rPr>
              <a:t> </a:t>
            </a:r>
            <a:r>
              <a:rPr lang="en-US" sz="3500" b="1" dirty="0">
                <a:solidFill>
                  <a:schemeClr val="bg1"/>
                </a:solidFill>
                <a:effectLst>
                  <a:glow rad="127000">
                    <a:srgbClr val="0E1559"/>
                  </a:glow>
                  <a:outerShdw blurRad="38100" dist="38100" dir="2700000" algn="tl">
                    <a:srgbClr val="000000">
                      <a:alpha val="43137"/>
                    </a:srgbClr>
                  </a:outerShdw>
                </a:effectLst>
              </a:rPr>
              <a:t>(MSG) </a:t>
            </a:r>
          </a:p>
          <a:p>
            <a:pPr marL="0" indent="0">
              <a:lnSpc>
                <a:spcPct val="85000"/>
              </a:lnSpc>
              <a:spcBef>
                <a:spcPts val="0"/>
              </a:spcBef>
              <a:spcAft>
                <a:spcPts val="600"/>
              </a:spcAft>
              <a:buClr>
                <a:srgbClr val="DFBC20"/>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“As you can see, I’m about to go the way we all end up going. </a:t>
            </a:r>
            <a:r>
              <a:rPr lang="en-US" sz="4500" b="1" dirty="0">
                <a:solidFill>
                  <a:srgbClr val="DFBC20"/>
                </a:solidFill>
                <a:effectLst>
                  <a:glow rad="127000">
                    <a:srgbClr val="0E1559"/>
                  </a:glow>
                  <a:outerShdw blurRad="38100" dist="38100" dir="2700000" algn="tl">
                    <a:srgbClr val="000000">
                      <a:alpha val="43137"/>
                    </a:srgbClr>
                  </a:outerShdw>
                </a:effectLst>
              </a:rPr>
              <a:t>Know this with all your heart, with everything in you</a:t>
            </a:r>
            <a:r>
              <a:rPr lang="en-US" sz="4500" b="1" dirty="0">
                <a:solidFill>
                  <a:schemeClr val="bg1"/>
                </a:solidFill>
                <a:effectLst>
                  <a:glow rad="127000">
                    <a:srgbClr val="0E1559"/>
                  </a:glow>
                  <a:outerShdw blurRad="38100" dist="38100" dir="2700000" algn="tl">
                    <a:srgbClr val="000000">
                      <a:alpha val="43137"/>
                    </a:srgbClr>
                  </a:outerShdw>
                </a:effectLst>
              </a:rPr>
              <a:t>, that not one detail has failed of all the good things God,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your God, promised you. It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has all happened. </a:t>
            </a:r>
            <a:r>
              <a:rPr lang="en-US" sz="4500" b="1" dirty="0">
                <a:solidFill>
                  <a:srgbClr val="DFBC20"/>
                </a:solidFill>
                <a:effectLst>
                  <a:glow rad="127000">
                    <a:srgbClr val="0E1559"/>
                  </a:glow>
                  <a:outerShdw blurRad="38100" dist="38100" dir="2700000" algn="tl">
                    <a:srgbClr val="000000">
                      <a:alpha val="43137"/>
                    </a:srgbClr>
                  </a:outerShdw>
                </a:effectLst>
              </a:rPr>
              <a:t>Nothing’s left undone—not so much as a word.</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68278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5000"/>
              </a:lnSpc>
              <a:spcBef>
                <a:spcPts val="1800"/>
              </a:spcBef>
              <a:buClr>
                <a:srgbClr val="DFBC20"/>
              </a:buClr>
              <a:buSzPct val="100000"/>
              <a:buNone/>
            </a:pPr>
            <a:r>
              <a:rPr lang="en-US" sz="4500" b="1" u="sng" dirty="0">
                <a:solidFill>
                  <a:srgbClr val="D72F2B"/>
                </a:solidFill>
                <a:effectLst>
                  <a:glow rad="101600">
                    <a:srgbClr val="DFBC20"/>
                  </a:glow>
                  <a:outerShdw blurRad="38100" dist="38100" dir="2700000" algn="tl">
                    <a:srgbClr val="000000">
                      <a:alpha val="43137"/>
                    </a:srgbClr>
                  </a:outerShdw>
                </a:effectLst>
              </a:rPr>
              <a:t>Vs. 10-12</a:t>
            </a:r>
            <a:r>
              <a:rPr lang="en-US" sz="4500" b="1" dirty="0">
                <a:solidFill>
                  <a:srgbClr val="D72F2B"/>
                </a:solidFill>
                <a:effectLst>
                  <a:glow rad="101600">
                    <a:srgbClr val="DFBC20"/>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Remembers God’s </a:t>
            </a:r>
            <a:br>
              <a:rPr lang="en-US" sz="4500" b="1" dirty="0">
                <a:solidFill>
                  <a:srgbClr val="DFBC20"/>
                </a:solidFill>
                <a:effectLst>
                  <a:glow rad="127000">
                    <a:srgbClr val="0E1559"/>
                  </a:glow>
                  <a:outerShdw blurRad="38100" dist="38100" dir="2700000" algn="tl">
                    <a:srgbClr val="000000">
                      <a:alpha val="43137"/>
                    </a:srgbClr>
                  </a:outerShdw>
                </a:effectLst>
              </a:rPr>
            </a:br>
            <a:r>
              <a:rPr lang="en-US" sz="4500" b="1" dirty="0">
                <a:solidFill>
                  <a:srgbClr val="DFBC20"/>
                </a:solidFill>
                <a:effectLst>
                  <a:glow rad="127000">
                    <a:srgbClr val="0E1559"/>
                  </a:glow>
                  <a:outerShdw blurRad="38100" dist="38100" dir="2700000" algn="tl">
                    <a:srgbClr val="000000">
                      <a:alpha val="43137"/>
                    </a:srgbClr>
                  </a:outerShdw>
                </a:effectLst>
              </a:rPr>
              <a:t>                   mighty deeds</a:t>
            </a:r>
            <a:endParaRPr lang="en-US" sz="4500" b="1" i="1" dirty="0">
              <a:solidFill>
                <a:srgbClr val="DFBC20"/>
              </a:solidFill>
              <a:effectLst>
                <a:glow rad="127000">
                  <a:srgbClr val="0E1559"/>
                </a:glow>
                <a:outerShdw blurRad="38100" dist="38100" dir="2700000" algn="tl">
                  <a:srgbClr val="000000">
                    <a:alpha val="43137"/>
                  </a:srgbClr>
                </a:outerShdw>
              </a:effectLst>
            </a:endParaRP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“Then I </a:t>
            </a:r>
            <a:r>
              <a:rPr lang="en-US" sz="4500" b="1" dirty="0">
                <a:solidFill>
                  <a:srgbClr val="DFBC20"/>
                </a:solidFill>
                <a:effectLst>
                  <a:glow rad="127000">
                    <a:srgbClr val="0E1559"/>
                  </a:glow>
                  <a:outerShdw blurRad="38100" dist="38100" dir="2700000" algn="tl">
                    <a:srgbClr val="000000">
                      <a:alpha val="43137"/>
                    </a:srgbClr>
                  </a:outerShdw>
                </a:effectLst>
              </a:rPr>
              <a:t>thought</a:t>
            </a:r>
            <a:r>
              <a:rPr lang="en-US" sz="4500" b="1" dirty="0">
                <a:solidFill>
                  <a:schemeClr val="bg1"/>
                </a:solidFill>
                <a:effectLst>
                  <a:glow rad="127000">
                    <a:srgbClr val="0E1559"/>
                  </a:glow>
                  <a:outerShdw blurRad="38100" dist="38100" dir="2700000" algn="tl">
                    <a:srgbClr val="000000">
                      <a:alpha val="43137"/>
                    </a:srgbClr>
                  </a:outerShdw>
                </a:effectLst>
              </a:rPr>
              <a:t>…” </a:t>
            </a: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“I will </a:t>
            </a:r>
            <a:r>
              <a:rPr lang="en-US" sz="4500" b="1" dirty="0">
                <a:solidFill>
                  <a:srgbClr val="DFBC20"/>
                </a:solidFill>
                <a:effectLst>
                  <a:glow rad="127000">
                    <a:srgbClr val="0E1559"/>
                  </a:glow>
                  <a:outerShdw blurRad="38100" dist="38100" dir="2700000" algn="tl">
                    <a:srgbClr val="000000">
                      <a:alpha val="43137"/>
                    </a:srgbClr>
                  </a:outerShdw>
                </a:effectLst>
              </a:rPr>
              <a:t>remember</a:t>
            </a:r>
            <a:r>
              <a:rPr lang="en-US" sz="4500" b="1" dirty="0">
                <a:solidFill>
                  <a:schemeClr val="bg1"/>
                </a:solidFill>
                <a:effectLst>
                  <a:glow rad="127000">
                    <a:srgbClr val="0E1559"/>
                  </a:glow>
                  <a:outerShdw blurRad="38100" dist="38100" dir="2700000" algn="tl">
                    <a:srgbClr val="000000">
                      <a:alpha val="43137"/>
                    </a:srgbClr>
                  </a:outerShdw>
                </a:effectLst>
              </a:rPr>
              <a:t> the deeds of the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Lord…I will </a:t>
            </a:r>
            <a:r>
              <a:rPr lang="en-US" sz="4500" b="1" dirty="0">
                <a:solidFill>
                  <a:srgbClr val="DFBC20"/>
                </a:solidFill>
                <a:effectLst>
                  <a:glow rad="127000">
                    <a:srgbClr val="0E1559"/>
                  </a:glow>
                  <a:outerShdw blurRad="38100" dist="38100" dir="2700000" algn="tl">
                    <a:srgbClr val="000000">
                      <a:alpha val="43137"/>
                    </a:srgbClr>
                  </a:outerShdw>
                </a:effectLst>
              </a:rPr>
              <a:t>remember</a:t>
            </a:r>
            <a:r>
              <a:rPr lang="en-US" sz="4500" b="1" dirty="0">
                <a:solidFill>
                  <a:schemeClr val="bg1"/>
                </a:solidFill>
                <a:effectLst>
                  <a:glow rad="127000">
                    <a:srgbClr val="0E1559"/>
                  </a:glow>
                  <a:outerShdw blurRad="38100" dist="38100" dir="2700000" algn="tl">
                    <a:srgbClr val="000000">
                      <a:alpha val="43137"/>
                    </a:srgbClr>
                  </a:outerShdw>
                </a:effectLst>
              </a:rPr>
              <a:t> your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miracles” </a:t>
            </a:r>
          </a:p>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“I will </a:t>
            </a:r>
            <a:r>
              <a:rPr lang="en-US" sz="4500" b="1" dirty="0">
                <a:solidFill>
                  <a:srgbClr val="DFBC20"/>
                </a:solidFill>
                <a:effectLst>
                  <a:glow rad="127000">
                    <a:srgbClr val="0E1559"/>
                  </a:glow>
                  <a:outerShdw blurRad="38100" dist="38100" dir="2700000" algn="tl">
                    <a:srgbClr val="000000">
                      <a:alpha val="43137"/>
                    </a:srgbClr>
                  </a:outerShdw>
                </a:effectLst>
              </a:rPr>
              <a:t>meditate</a:t>
            </a:r>
            <a:r>
              <a:rPr lang="en-US" sz="4500" b="1" dirty="0">
                <a:solidFill>
                  <a:schemeClr val="bg1"/>
                </a:solidFill>
                <a:effectLst>
                  <a:glow rad="127000">
                    <a:srgbClr val="0E1559"/>
                  </a:glow>
                  <a:outerShdw blurRad="38100" dist="38100" dir="2700000" algn="tl">
                    <a:srgbClr val="000000">
                      <a:alpha val="43137"/>
                    </a:srgbClr>
                  </a:outerShdw>
                </a:effectLst>
              </a:rPr>
              <a:t> on all your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works and </a:t>
            </a:r>
            <a:r>
              <a:rPr lang="en-US" sz="4500" b="1" dirty="0">
                <a:solidFill>
                  <a:srgbClr val="DFBC20"/>
                </a:solidFill>
                <a:effectLst>
                  <a:glow rad="127000">
                    <a:srgbClr val="0E1559"/>
                  </a:glow>
                  <a:outerShdw blurRad="38100" dist="38100" dir="2700000" algn="tl">
                    <a:srgbClr val="000000">
                      <a:alpha val="43137"/>
                    </a:srgbClr>
                  </a:outerShdw>
                </a:effectLst>
              </a:rPr>
              <a:t>consider</a:t>
            </a:r>
            <a:r>
              <a:rPr lang="en-US" sz="4500" b="1" dirty="0">
                <a:solidFill>
                  <a:schemeClr val="bg1"/>
                </a:solidFill>
                <a:effectLst>
                  <a:glow rad="127000">
                    <a:srgbClr val="0E1559"/>
                  </a:glow>
                  <a:outerShdw blurRad="38100" dist="38100" dir="2700000" algn="tl">
                    <a:srgbClr val="000000">
                      <a:alpha val="43137"/>
                    </a:srgbClr>
                  </a:outerShdw>
                </a:effectLst>
              </a:rPr>
              <a:t> all your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mighty deeds”</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77</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988855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11410</TotalTime>
  <Words>400</Words>
  <Application>Microsoft Office PowerPoint</Application>
  <PresentationFormat>On-screen Show (4:3)</PresentationFormat>
  <Paragraphs>84</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Week 27 When God is Silent (Psalm 77)</vt:lpstr>
      <vt:lpstr>Psalm 77</vt:lpstr>
      <vt:lpstr>Psalm 77</vt:lpstr>
      <vt:lpstr>Psalm 77</vt:lpstr>
      <vt:lpstr>Psalm 77</vt:lpstr>
      <vt:lpstr>Psalm 77</vt:lpstr>
      <vt:lpstr>Psalm 77</vt:lpstr>
      <vt:lpstr>Psalm 77</vt:lpstr>
      <vt:lpstr>Psalm 77</vt:lpstr>
      <vt:lpstr>Our Thought Life</vt:lpstr>
      <vt:lpstr>Psalm 77</vt:lpstr>
      <vt:lpstr>How can we be confident  in our thought life?</vt:lpstr>
      <vt:lpstr>How can we be confident  in our thought life?</vt:lpstr>
      <vt:lpstr>How can we be confident  in our thought life?</vt:lpstr>
      <vt:lpstr>How can we be confident  in our thought life?</vt:lpstr>
      <vt:lpstr>When God  is silent…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cp:lastModifiedBy>
  <cp:revision>354</cp:revision>
  <dcterms:created xsi:type="dcterms:W3CDTF">2015-12-02T18:43:37Z</dcterms:created>
  <dcterms:modified xsi:type="dcterms:W3CDTF">2016-07-02T20:47:11Z</dcterms:modified>
</cp:coreProperties>
</file>