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83" r:id="rId2"/>
    <p:sldId id="376" r:id="rId3"/>
    <p:sldId id="391" r:id="rId4"/>
    <p:sldId id="420" r:id="rId5"/>
    <p:sldId id="404" r:id="rId6"/>
    <p:sldId id="419" r:id="rId7"/>
    <p:sldId id="421" r:id="rId8"/>
    <p:sldId id="422" r:id="rId9"/>
    <p:sldId id="424" r:id="rId10"/>
    <p:sldId id="423" r:id="rId11"/>
    <p:sldId id="425" r:id="rId12"/>
    <p:sldId id="41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n McCracken" initials="SM" lastIdx="1" clrIdx="0">
    <p:extLst>
      <p:ext uri="{19B8F6BF-5375-455C-9EA6-DF929625EA0E}">
        <p15:presenceInfo xmlns:p15="http://schemas.microsoft.com/office/powerpoint/2012/main" userId="186c92fd99d7d9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C20"/>
    <a:srgbClr val="2132D1"/>
    <a:srgbClr val="85AAAF"/>
    <a:srgbClr val="0E1559"/>
    <a:srgbClr val="436C97"/>
    <a:srgbClr val="927086"/>
    <a:srgbClr val="9CC1AD"/>
    <a:srgbClr val="CDA3A4"/>
    <a:srgbClr val="544967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44" autoAdjust="0"/>
    <p:restoredTop sz="86443" autoAdjust="0"/>
  </p:normalViewPr>
  <p:slideViewPr>
    <p:cSldViewPr>
      <p:cViewPr varScale="1">
        <p:scale>
          <a:sx n="52" d="100"/>
          <a:sy n="52" d="100"/>
        </p:scale>
        <p:origin x="78" y="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5EE1-EBB7-419E-BDCF-5E5C1341421E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9EF85-1D41-4A8F-B0C1-91437FB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33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2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9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56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6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2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45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84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B702-9B24-4592-8FE6-536AC921B1A6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24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9436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knows our frailty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knows the corruption of our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nature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knows how prone we are to sin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knows our mental and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emotional make-up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knows our weaknesses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knows our fears, our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thoughts, and our dreams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u="sng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103</a:t>
            </a:r>
            <a:endParaRPr lang="en-US" sz="3500" b="1" u="sng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9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None/>
            </a:pPr>
            <a:r>
              <a:rPr lang="en-US" sz="4500" b="1" u="sng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1:9</a:t>
            </a:r>
            <a:endParaRPr lang="en-US" sz="3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None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confess our sins, He is faithful and just and will forgive us our sins and purify us from all unrighteousness.</a:t>
            </a: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u="sng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103</a:t>
            </a:r>
            <a:endParaRPr lang="en-US" sz="3500" b="1" u="sng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46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3289472" cy="4463676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70472" y="3146238"/>
            <a:ext cx="5257800" cy="1143000"/>
          </a:xfrm>
          <a:effectLst>
            <a:glow rad="127000">
              <a:schemeClr val="accent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60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Praise the Lord, O my soul; </a:t>
            </a:r>
            <a:br>
              <a:rPr lang="en-US" sz="60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my inmost being</a:t>
            </a:r>
            <a:r>
              <a:rPr lang="en-US" sz="60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praise His holy name!</a:t>
            </a:r>
          </a:p>
        </p:txBody>
      </p:sp>
    </p:spTree>
    <p:extLst>
      <p:ext uri="{BB962C8B-B14F-4D97-AF65-F5344CB8AC3E}">
        <p14:creationId xmlns:p14="http://schemas.microsoft.com/office/powerpoint/2010/main" val="102303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3720928" cy="504914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54970" y="3962400"/>
            <a:ext cx="5257800" cy="1143000"/>
          </a:xfrm>
          <a:effectLst>
            <a:glow rad="127000">
              <a:schemeClr val="accent1"/>
            </a:glow>
          </a:effectLst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4500" b="1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28</a:t>
            </a:r>
            <a:b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Far as the East </a:t>
            </a:r>
            <a:b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from the West </a:t>
            </a:r>
            <a:b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(Psalm 103)</a:t>
            </a:r>
          </a:p>
        </p:txBody>
      </p:sp>
    </p:spTree>
    <p:extLst>
      <p:ext uri="{BB962C8B-B14F-4D97-AF65-F5344CB8AC3E}">
        <p14:creationId xmlns:p14="http://schemas.microsoft.com/office/powerpoint/2010/main" val="36564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55626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None/>
            </a:pPr>
            <a:r>
              <a:rPr lang="en-US" sz="7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all cannot be praised with less </a:t>
            </a:r>
            <a:br>
              <a:rPr lang="en-US" sz="7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our </a:t>
            </a:r>
            <a:r>
              <a:rPr lang="en-US" sz="7500" b="1" u="sng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sz="7500" b="1" i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u="sng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103</a:t>
            </a:r>
            <a:endParaRPr lang="en-US" sz="3500" b="1" u="sng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2567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None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clear, </a:t>
            </a: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is:</a:t>
            </a:r>
          </a:p>
          <a:p>
            <a:pPr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transgress or step across a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boundary or limit</a:t>
            </a:r>
          </a:p>
          <a:p>
            <a:pPr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miss the mark</a:t>
            </a:r>
          </a:p>
          <a:p>
            <a:pPr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separation from God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u="sng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103</a:t>
            </a:r>
            <a:endParaRPr lang="en-US" sz="3500" b="1" u="sng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0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None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clear, </a:t>
            </a: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is: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u="sng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3:4</a:t>
            </a:r>
            <a:br>
              <a:rPr lang="en-US" sz="4500" b="1" u="sng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Whoever commits sin also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commits lawlessness, and sin is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lawlessness.</a:t>
            </a:r>
          </a:p>
          <a:p>
            <a:pPr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u="sng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4:17</a:t>
            </a:r>
            <a:br>
              <a:rPr lang="en-US" sz="4500" b="1" u="sng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Therefore, to him who knows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do good and does not do it,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him it is sin.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u="sng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103</a:t>
            </a:r>
            <a:endParaRPr lang="en-US" sz="3500" b="1" u="sng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1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alone can reveal Himself</a:t>
            </a:r>
          </a:p>
          <a:p>
            <a:pPr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wants to make Himself known!</a:t>
            </a:r>
          </a:p>
          <a:p>
            <a:pPr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was made known:</a:t>
            </a:r>
          </a:p>
          <a:p>
            <a:pPr marL="0" indent="0"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None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500" b="1" u="sng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5:46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“If you believed Moses, you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would believe Me, for he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wrote about Me.”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u="sng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103</a:t>
            </a:r>
            <a:endParaRPr lang="en-US" sz="3500" b="1" u="sng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02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60198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Clr>
                <a:srgbClr val="DFBC20"/>
              </a:buClr>
              <a:buSzPct val="100000"/>
              <a:buNone/>
            </a:pPr>
            <a:r>
              <a:rPr lang="en-US" sz="3900" b="1" u="sng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1:9-10</a:t>
            </a:r>
            <a:r>
              <a:rPr lang="en-US" sz="39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(NLT)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Clr>
                <a:srgbClr val="DFBC20"/>
              </a:buClr>
              <a:buSzPct val="100000"/>
              <a:buNone/>
            </a:pPr>
            <a:r>
              <a:rPr lang="en-US" sz="39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39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God saved us and called us to live a holy life. </a:t>
            </a:r>
            <a:r>
              <a:rPr lang="en-US" sz="39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did this, not because we deserved it, but because that was his plan from before the beginning of time—to show us his grace through Christ Jesus. </a:t>
            </a:r>
            <a:br>
              <a:rPr lang="en-US" sz="39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39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now he has made all of this plain to us by the appearing of Christ Jesus, our Savior. </a:t>
            </a:r>
            <a:r>
              <a:rPr lang="en-US" sz="39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broke the power of death and illuminated the way to life and immortality through the Good News.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Clr>
                <a:srgbClr val="DFBC20"/>
              </a:buClr>
              <a:buSzPct val="100000"/>
              <a:buNone/>
            </a:pPr>
            <a:endParaRPr lang="en-US" sz="39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u="sng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103</a:t>
            </a:r>
            <a:endParaRPr lang="en-US" sz="3500" b="1" u="sng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2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None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Gospel has 3 main functions:</a:t>
            </a:r>
          </a:p>
          <a:p>
            <a:pPr marL="914400" indent="-914400"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+mj-lt"/>
              <a:buAutoNum type="arabicPeriod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Removes the </a:t>
            </a: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penalty</a:t>
            </a: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sin. (Justification)</a:t>
            </a:r>
          </a:p>
          <a:p>
            <a:pPr marL="914400" indent="-914400"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+mj-lt"/>
              <a:buAutoNum type="arabicPeriod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Removes the </a:t>
            </a: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separation</a:t>
            </a: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caused by sin. (Reconciliation)</a:t>
            </a:r>
          </a:p>
          <a:p>
            <a:pPr marL="914400" indent="-914400"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Font typeface="+mj-lt"/>
              <a:buAutoNum type="arabicPeriod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Removes the </a:t>
            </a: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sin (Sanctification)</a:t>
            </a:r>
          </a:p>
          <a:p>
            <a:pPr>
              <a:lnSpc>
                <a:spcPct val="85000"/>
              </a:lnSpc>
              <a:spcBef>
                <a:spcPts val="12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are concerned with the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human condition: sin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u="sng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103</a:t>
            </a:r>
            <a:endParaRPr lang="en-US" sz="3500" b="1" u="sng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91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None/>
            </a:pPr>
            <a:r>
              <a:rPr lang="en-US" sz="4500" b="1" u="sng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8:1-2</a:t>
            </a: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(NLT)</a:t>
            </a:r>
          </a:p>
          <a:p>
            <a:pPr marL="0" indent="0">
              <a:lnSpc>
                <a:spcPct val="85000"/>
              </a:lnSpc>
              <a:spcBef>
                <a:spcPts val="600"/>
              </a:spcBef>
              <a:buClr>
                <a:srgbClr val="DFBC20"/>
              </a:buClr>
              <a:buSzPct val="100000"/>
              <a:buNone/>
            </a:pPr>
            <a:r>
              <a:rPr lang="en-US" sz="45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 now there is no condemnation for those who belong to Christ Jesus. </a:t>
            </a:r>
            <a:r>
              <a:rPr lang="en-US" sz="45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you belong to him, the power of the life-giving Spirit has freed you from the power </a:t>
            </a:r>
            <a:b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sin that leads to death</a:t>
            </a: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u="sng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103</a:t>
            </a:r>
            <a:endParaRPr lang="en-US" sz="3500" b="1" u="sng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6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11522</TotalTime>
  <Words>255</Words>
  <Application>Microsoft Office PowerPoint</Application>
  <PresentationFormat>On-screen Show (4:3)</PresentationFormat>
  <Paragraphs>51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Week 28 As Far as the East  is from the West  (Psalm 103)</vt:lpstr>
      <vt:lpstr>Psalm 103</vt:lpstr>
      <vt:lpstr>Psalm 103</vt:lpstr>
      <vt:lpstr>Psalm 103</vt:lpstr>
      <vt:lpstr>Psalm 103</vt:lpstr>
      <vt:lpstr>Psalm 103</vt:lpstr>
      <vt:lpstr>Psalm 103</vt:lpstr>
      <vt:lpstr>Psalm 103</vt:lpstr>
      <vt:lpstr>Psalm 103</vt:lpstr>
      <vt:lpstr>Psalm 103</vt:lpstr>
      <vt:lpstr>Praise the Lord, O my soul;  all my inmost being, praise His holy name!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</cp:lastModifiedBy>
  <cp:revision>364</cp:revision>
  <dcterms:created xsi:type="dcterms:W3CDTF">2015-12-02T18:43:37Z</dcterms:created>
  <dcterms:modified xsi:type="dcterms:W3CDTF">2016-07-09T18:46:18Z</dcterms:modified>
</cp:coreProperties>
</file>