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3" r:id="rId2"/>
    <p:sldId id="376" r:id="rId3"/>
    <p:sldId id="391" r:id="rId4"/>
    <p:sldId id="420" r:id="rId5"/>
    <p:sldId id="426" r:id="rId6"/>
    <p:sldId id="427" r:id="rId7"/>
    <p:sldId id="404" r:id="rId8"/>
    <p:sldId id="428" r:id="rId9"/>
    <p:sldId id="429" r:id="rId10"/>
    <p:sldId id="430" r:id="rId11"/>
    <p:sldId id="431" r:id="rId12"/>
    <p:sldId id="432" r:id="rId13"/>
    <p:sldId id="433" r:id="rId14"/>
    <p:sldId id="4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C20"/>
    <a:srgbClr val="2132D1"/>
    <a:srgbClr val="85AAAF"/>
    <a:srgbClr val="0E1559"/>
    <a:srgbClr val="436C97"/>
    <a:srgbClr val="927086"/>
    <a:srgbClr val="9CC1AD"/>
    <a:srgbClr val="CDA3A4"/>
    <a:srgbClr val="54496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4" autoAdjust="0"/>
    <p:restoredTop sz="86443" autoAdjust="0"/>
  </p:normalViewPr>
  <p:slideViewPr>
    <p:cSldViewPr>
      <p:cViewPr varScale="1">
        <p:scale>
          <a:sx n="52" d="100"/>
          <a:sy n="52" d="100"/>
        </p:scale>
        <p:origin x="72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7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9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4:6-9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8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anxious about anything</a:t>
            </a: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in every situation, by prayer and petition, with thanksgiving, present your requests to God. </a:t>
            </a:r>
            <a:r>
              <a:rPr lang="en-US" sz="48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peace of God, which transcends all understanding, will guard </a:t>
            </a:r>
            <a:b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hearts and your minds </a:t>
            </a:r>
            <a:b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 Jesus. 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8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4:6-9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Finally, brothers and sisters, whatever is true, whatever is noble, whatever is right, whatever is pure, whatever is lovely, whatever is admirable—if anything is excellent or praiseworthy—</a:t>
            </a:r>
            <a:r>
              <a:rPr lang="en-US" sz="42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such things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Whatever you have learned or received or heard from me, or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 in me—put it into practice.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God of peace will be with you.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0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guard your hearts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control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guard your minds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stability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4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life </a:t>
            </a: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peace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of God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9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u="sng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will keep him in perfect peace,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whose mind is stayed on You,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he trusts in You. 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requires trust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of God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4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139:23-24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8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me, God, and know my heart; test me and know my anxious thoughts.</a:t>
            </a:r>
          </a:p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8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 if there is any offensive </a:t>
            </a:r>
            <a:b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in me, and lead me in </a:t>
            </a:r>
            <a:b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everlasting.</a:t>
            </a:r>
          </a:p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endParaRPr lang="en-US" sz="48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89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4970" y="3962400"/>
            <a:ext cx="52578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500" b="1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29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My Anxious Thoughts 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139)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7912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6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try to take control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6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is a form of </a:t>
            </a:r>
            <a:br>
              <a:rPr lang="en-US" sz="6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idolatry!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we worry: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6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6:25-34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“Therefore I tell you, </a:t>
            </a:r>
            <a:r>
              <a:rPr lang="en-US" sz="40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worry 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your life, what you will eat or drink; or about your body, what you will wear. Is not life more than food, and the body more than clothes?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Look at the birds of the air; they do not sow or reap or store away in barns, and yet your heavenly Father feeds them. Are you not much more valuable than they?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any one of you by worrying add a single hour to your life? 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0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6:25-34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“And why do you worry about clothes? See how the flowers of the field grow. They do not labor or spin.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Yet I tell you that not even Solomon in all his splendor was dressed like one of these.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that is how God clothes the grass of the field, which is here today and tomorrow is thrown into the fire, will he not much more clothe you—</a:t>
            </a:r>
            <a:r>
              <a:rPr lang="en-US" sz="40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of little faith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7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6:25-34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do not worry, saying, ‘What shall we eat?’ or ‘What shall we drink?’  or ‘What shall we wear?’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pagans run after all these things, and </a:t>
            </a:r>
            <a:r>
              <a:rPr lang="en-US" sz="40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heavenly Father knows that you need them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seek first his kingdom and his righteousness, and all these things will be given to you as well. </a:t>
            </a:r>
            <a:r>
              <a:rPr lang="en-US" sz="4000" b="1" baseline="30000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Therefore </a:t>
            </a:r>
            <a:r>
              <a:rPr lang="en-US" sz="4000" b="1" dirty="0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worry about tomorrow, for tomorrow will worry about itself. Each day has enough trouble of its own.</a:t>
            </a:r>
            <a:endParaRPr lang="en-US" sz="4500" b="1" dirty="0"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3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1800"/>
              </a:spcBef>
              <a:buClr>
                <a:srgbClr val="DFBC20"/>
              </a:buClr>
              <a:buSzPct val="100000"/>
              <a:buNone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Worry- </a:t>
            </a:r>
            <a:r>
              <a:rPr lang="en-US" sz="4500" b="1" i="1" dirty="0" err="1"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merimnao</a:t>
            </a:r>
            <a:endParaRPr lang="en-US" sz="4500" b="1" dirty="0"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by two root words ‘divided’ and ‘mind’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pulled apart (in different directions), distracted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u="sng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6:25-34</a:t>
            </a:r>
            <a:endParaRPr lang="en-US" sz="3500" b="1" u="sng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232" y="3751119"/>
            <a:ext cx="1572340" cy="213360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commands it—worry is sin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cares for his creation, even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so for His people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knows what we need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stems from lack of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 and trust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rgbClr val="DFBC2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&amp; anxiety originate </a:t>
            </a:r>
            <a:b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unhealthy thoughts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Clr>
                <a:srgbClr val="DFBC20"/>
              </a:buClr>
              <a:buSzPct val="100000"/>
              <a:buNone/>
            </a:pPr>
            <a:endParaRPr lang="en-US" sz="45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rgbClr val="DFBC2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we shouldn’t worry:</a:t>
            </a:r>
            <a:endParaRPr lang="en-US" sz="3500" b="1" dirty="0">
              <a:ln w="15875">
                <a:noFill/>
              </a:ln>
              <a:solidFill>
                <a:srgbClr val="DFBC20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0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11752</TotalTime>
  <Words>476</Words>
  <Application>Microsoft Office PowerPoint</Application>
  <PresentationFormat>On-screen Show (4:3)</PresentationFormat>
  <Paragraphs>46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Week 29 You Know My Anxious Thoughts  (Psalm 139)</vt:lpstr>
      <vt:lpstr>Reason we worry:</vt:lpstr>
      <vt:lpstr>Matthew 6:25-34</vt:lpstr>
      <vt:lpstr>Matthew 6:25-34</vt:lpstr>
      <vt:lpstr>Matthew 6:25-34</vt:lpstr>
      <vt:lpstr>Matthew 6:25-34</vt:lpstr>
      <vt:lpstr>Reasons we shouldn’t worry:</vt:lpstr>
      <vt:lpstr>PowerPoint Presentation</vt:lpstr>
      <vt:lpstr>Philippians 4:6-9</vt:lpstr>
      <vt:lpstr>Philippians 4:6-9</vt:lpstr>
      <vt:lpstr>The Peace of God</vt:lpstr>
      <vt:lpstr>The Peace of God</vt:lpstr>
      <vt:lpstr>Psalm 139:23-24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372</cp:revision>
  <dcterms:created xsi:type="dcterms:W3CDTF">2015-12-02T18:43:37Z</dcterms:created>
  <dcterms:modified xsi:type="dcterms:W3CDTF">2016-07-16T16:56:14Z</dcterms:modified>
</cp:coreProperties>
</file>