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56" r:id="rId3"/>
    <p:sldId id="257" r:id="rId4"/>
    <p:sldId id="276" r:id="rId5"/>
    <p:sldId id="277" r:id="rId6"/>
    <p:sldId id="278" r:id="rId7"/>
    <p:sldId id="279" r:id="rId8"/>
    <p:sldId id="280" r:id="rId9"/>
    <p:sldId id="283" r:id="rId10"/>
    <p:sldId id="282" r:id="rId11"/>
    <p:sldId id="284" r:id="rId12"/>
    <p:sldId id="285" r:id="rId13"/>
    <p:sldId id="286" r:id="rId14"/>
    <p:sldId id="287" r:id="rId15"/>
    <p:sldId id="28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4" autoAdjust="0"/>
  </p:normalViewPr>
  <p:slideViewPr>
    <p:cSldViewPr>
      <p:cViewPr>
        <p:scale>
          <a:sx n="70" d="100"/>
          <a:sy n="70" d="100"/>
        </p:scale>
        <p:origin x="-312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Offense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0999" y="1143000"/>
            <a:ext cx="8458201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Offense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 </a:t>
            </a:r>
            <a:r>
              <a:rPr lang="en-US" sz="4300" b="1" i="1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skandalon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(“scandal”)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Trap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; snare; to trip up (figuratively, cause of displeasure or sin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 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-Strong’s </a:t>
            </a:r>
            <a:endParaRPr lang="en-US" sz="35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The trigger of a trap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on which the 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bait is placed, and which, when touched by the animal,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springs and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causes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it to close causing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entrapment.</a:t>
            </a:r>
            <a:endParaRPr lang="en-US" sz="4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</a:t>
            </a:r>
            <a:r>
              <a:rPr lang="en-US" sz="35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Zodhiates</a:t>
            </a:r>
            <a:r>
              <a:rPr lang="en-US" sz="3500" b="1" dirty="0">
                <a:solidFill>
                  <a:schemeClr val="bg1"/>
                </a:solidFill>
                <a:latin typeface="Calibri" panose="020F0502020204030204" pitchFamily="34" charset="0"/>
              </a:rPr>
              <a:t>’ Complete 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Word </a:t>
            </a:r>
            <a:r>
              <a:rPr lang="en-US" sz="3500" b="1" dirty="0">
                <a:solidFill>
                  <a:schemeClr val="bg1"/>
                </a:solidFill>
                <a:latin typeface="Calibri" panose="020F0502020204030204" pitchFamily="34" charset="0"/>
              </a:rPr>
              <a:t>Study Dictionary </a:t>
            </a:r>
          </a:p>
        </p:txBody>
      </p:sp>
    </p:spTree>
    <p:extLst>
      <p:ext uri="{BB962C8B-B14F-4D97-AF65-F5344CB8AC3E}">
        <p14:creationId xmlns:p14="http://schemas.microsoft.com/office/powerpoint/2010/main" val="34490373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Offense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Luke 17:1-5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(NKJV)</a:t>
            </a:r>
            <a:endParaRPr lang="en-US" sz="33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</a:t>
            </a:r>
            <a:r>
              <a:rPr lang="en-US" sz="43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Take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heed to yourselves.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If your brother sins against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you, rebuke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him; and if he repents, forgive him. </a:t>
            </a:r>
            <a:r>
              <a:rPr lang="en-US" sz="43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And if he sins against you seven times in a day, and seven times in a day returns to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you, saying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, ‘I repent,’ you shall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forgive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him.” </a:t>
            </a:r>
            <a:r>
              <a:rPr lang="en-US" sz="43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And the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apostles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said to the Lord, “Increase our faith.” </a:t>
            </a:r>
          </a:p>
        </p:txBody>
      </p:sp>
    </p:spTree>
    <p:extLst>
      <p:ext uri="{BB962C8B-B14F-4D97-AF65-F5344CB8AC3E}">
        <p14:creationId xmlns:p14="http://schemas.microsoft.com/office/powerpoint/2010/main" val="35791203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Offense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0999" y="1371600"/>
            <a:ext cx="8458201" cy="5334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Offense is a misguided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sense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justice</a:t>
            </a:r>
          </a:p>
          <a:p>
            <a:pPr marL="0" indent="0" algn="ctr">
              <a:lnSpc>
                <a:spcPct val="80000"/>
              </a:lnSpc>
              <a:spcBef>
                <a:spcPts val="3000"/>
              </a:spcBef>
              <a:buNone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When we retain an offense in our hearts, we filter everything through it</a:t>
            </a:r>
          </a:p>
        </p:txBody>
      </p:sp>
    </p:spTree>
    <p:extLst>
      <p:ext uri="{BB962C8B-B14F-4D97-AF65-F5344CB8AC3E}">
        <p14:creationId xmlns:p14="http://schemas.microsoft.com/office/powerpoint/2010/main" val="11039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Let the Lord Handle It!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066800"/>
            <a:ext cx="8686800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 Peter 2:21-23</a:t>
            </a:r>
          </a:p>
          <a:p>
            <a:pPr marL="0" indent="0" algn="r">
              <a:lnSpc>
                <a:spcPct val="75000"/>
              </a:lnSpc>
              <a:spcBef>
                <a:spcPts val="800"/>
              </a:spcBef>
              <a:buNone/>
            </a:pP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   To this you were called, because </a:t>
            </a:r>
            <a:r>
              <a:rPr lang="en-US" sz="4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Christ suffered for you, leaving you an example, that you should follow in his steps. 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</a:rPr>
              <a:t>"He committed no sin, and no deceit was found in his mouth." When they hurled their insults at him, he did not retaliate; when he suffered, he made no threats. </a:t>
            </a:r>
            <a:r>
              <a:rPr lang="en-US" sz="4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Instead, he </a:t>
            </a:r>
            <a:r>
              <a:rPr lang="en-US" sz="4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 entrusted </a:t>
            </a:r>
            <a:r>
              <a:rPr lang="en-US" sz="4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himself to him who judges justly.</a:t>
            </a:r>
          </a:p>
        </p:txBody>
      </p:sp>
    </p:spTree>
    <p:extLst>
      <p:ext uri="{BB962C8B-B14F-4D97-AF65-F5344CB8AC3E}">
        <p14:creationId xmlns:p14="http://schemas.microsoft.com/office/powerpoint/2010/main" val="38700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Let the Lord Handle It!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0999" y="1066800"/>
            <a:ext cx="8458201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5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20:22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   Do not say, </a:t>
            </a: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“I'll </a:t>
            </a: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pay you back for this wrong</a:t>
            </a: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!” </a:t>
            </a:r>
            <a:r>
              <a:rPr lang="en-US" sz="405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Wait for the LORD, and he will deliver you</a:t>
            </a:r>
            <a: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buNone/>
            </a:pP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5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15:18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A hot-tempered man stirs up </a:t>
            </a: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dissension</a:t>
            </a: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, but </a:t>
            </a:r>
            <a:r>
              <a:rPr lang="en-US" sz="405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 patient man calms a </a:t>
            </a:r>
            <a: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quarrel</a:t>
            </a: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buNone/>
            </a:pP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</a:t>
            </a:r>
            <a:r>
              <a:rPr lang="en-US" sz="405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25:28</a:t>
            </a:r>
          </a:p>
          <a:p>
            <a:pPr marL="0" indent="0" algn="r">
              <a:lnSpc>
                <a:spcPct val="75000"/>
              </a:lnSpc>
              <a:spcBef>
                <a:spcPts val="600"/>
              </a:spcBef>
              <a:buNone/>
            </a:pP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05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</a:t>
            </a:r>
            <a: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Like </a:t>
            </a:r>
            <a:r>
              <a:rPr lang="en-US" sz="405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 city whose walls are </a:t>
            </a:r>
            <a: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05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broken </a:t>
            </a:r>
            <a:r>
              <a:rPr lang="en-US" sz="405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down </a:t>
            </a:r>
            <a:r>
              <a:rPr lang="en-US" sz="4050" b="1" dirty="0">
                <a:solidFill>
                  <a:schemeClr val="bg1"/>
                </a:solidFill>
                <a:latin typeface="Calibri" panose="020F0502020204030204" pitchFamily="34" charset="0"/>
              </a:rPr>
              <a:t>is a man who lacks self-control.</a:t>
            </a:r>
          </a:p>
        </p:txBody>
      </p:sp>
    </p:spTree>
    <p:extLst>
      <p:ext uri="{BB962C8B-B14F-4D97-AF65-F5344CB8AC3E}">
        <p14:creationId xmlns:p14="http://schemas.microsoft.com/office/powerpoint/2010/main" val="356940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Matthew 18:15-18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80999" y="1066800"/>
            <a:ext cx="8458201" cy="5638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1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Person to person (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directly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2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Person to person with one </a:t>
            </a:r>
            <a:b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or two others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3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Church leader participation 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44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Step 4</a:t>
            </a: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Release from relationship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goal is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reconciliation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0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Our Prayer for Conflict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56260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Our desire to be right or win is often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sinful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Motives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Forgiveness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Reconciliation &amp; Restoration</a:t>
            </a:r>
          </a:p>
          <a:p>
            <a:pPr>
              <a:lnSpc>
                <a:spcPct val="75000"/>
              </a:lnSpc>
              <a:spcBef>
                <a:spcPts val="1000"/>
              </a:spcBef>
            </a:pP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“If it is possible, as far as it </a:t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depends on you, live at </a:t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peace with everyone.” </a:t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               (Romans 12:18)</a:t>
            </a:r>
          </a:p>
        </p:txBody>
      </p:sp>
    </p:spTree>
    <p:extLst>
      <p:ext uri="{BB962C8B-B14F-4D97-AF65-F5344CB8AC3E}">
        <p14:creationId xmlns:p14="http://schemas.microsoft.com/office/powerpoint/2010/main" val="31324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629401" y="2878495"/>
            <a:ext cx="2355416" cy="149419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1" y="2971800"/>
            <a:ext cx="2355417" cy="149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  <a:latin typeface="+mj-lt"/>
              </a:rPr>
              <a:t>Week 3 </a:t>
            </a:r>
          </a:p>
          <a:p>
            <a:pPr>
              <a:lnSpc>
                <a:spcPct val="60000"/>
              </a:lnSpc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  <a:latin typeface="+mj-lt"/>
              </a:rPr>
              <a:t>Conflict</a:t>
            </a:r>
            <a:endParaRPr lang="en-US" sz="53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Conflict Does Damage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6:16-19</a:t>
            </a:r>
            <a:endParaRPr lang="en-US" sz="43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There are six things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the Lord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hates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seven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that are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detestable to him: </a:t>
            </a:r>
            <a:r>
              <a:rPr lang="en-US" sz="43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17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haughty eyes, a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lying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tongue, hands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that shed innocent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blood, </a:t>
            </a:r>
            <a:r>
              <a:rPr lang="en-US" sz="43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heart that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devises wicked schemes, feet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that are quick to rush into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evil, </a:t>
            </a:r>
            <a:r>
              <a:rPr lang="en-US" sz="43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19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false witness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who pours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out </a:t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lies and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 person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who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stirs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up conflict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 the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community.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Conflict Does Damage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7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17:14</a:t>
            </a:r>
            <a:endParaRPr lang="en-US" sz="47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Starting 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a quarrel is like breaching a dam; so drop the matter before a dispute breaks </a:t>
            </a: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out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  <a:endParaRPr lang="en-US" sz="47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5000"/>
              </a:lnSpc>
              <a:spcBef>
                <a:spcPts val="1800"/>
              </a:spcBef>
              <a:buNone/>
            </a:pP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7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20:3</a:t>
            </a:r>
            <a:endParaRPr lang="en-US" sz="47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It 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is to a man's honor to </a:t>
            </a: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avoid strife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, but every fool is quick to quarrel.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endParaRPr lang="en-US" sz="43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9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Conflict Does Damage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7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26:17-21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7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17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 Like one who seizes a dog by the ears is a passer-by who meddles in a quarrel not his own. </a:t>
            </a:r>
            <a:r>
              <a:rPr lang="en-US" sz="47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 Like a madman shooting firebrands or deadly arrows </a:t>
            </a:r>
            <a:r>
              <a:rPr lang="en-US" sz="47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19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 is a </a:t>
            </a: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man 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who deceives his </a:t>
            </a: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neighbor 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and says, </a:t>
            </a:r>
            <a:r>
              <a:rPr lang="en-US" sz="4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“I </a:t>
            </a:r>
            <a:r>
              <a:rPr lang="en-US" sz="4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was only joking</a:t>
            </a:r>
            <a:r>
              <a:rPr lang="en-US" sz="47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!”</a:t>
            </a:r>
            <a:endParaRPr lang="en-US" sz="4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Conflict Does Damage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868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7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26:17-21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7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  <a:r>
              <a:rPr lang="en-US" sz="4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Without 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wood a fire goes out; without gossip a quarrel dies down. </a:t>
            </a:r>
            <a:r>
              <a:rPr lang="en-US" sz="47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21</a:t>
            </a:r>
            <a:r>
              <a:rPr lang="en-US" sz="47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7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As charcoal to embers and as wood to fire, so is a quarrelsome man for kindling strife.</a:t>
            </a:r>
            <a:endParaRPr lang="en-US" sz="43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0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Conflict Does Damage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James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4:1-2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What </a:t>
            </a:r>
            <a:r>
              <a:rPr lang="en-US" sz="4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causes fights and quarrels among you? Don't they come from your desires that battle within you?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You want something but don't get it. You kill and covet, but you cannot have what you want. You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quarrel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and fight. You do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not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have, because you do not ask God.</a:t>
            </a:r>
            <a:endParaRPr lang="en-US" sz="45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3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Offense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18:19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(NLT)</a:t>
            </a:r>
            <a:endParaRPr lang="en-US" sz="33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offended friend is harder to win back than a fortified city.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Arguments separate friends like a gate locked with bars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75000"/>
              </a:lnSpc>
              <a:spcBef>
                <a:spcPts val="2400"/>
              </a:spcBef>
              <a:buNone/>
            </a:pP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19:11</a:t>
            </a: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A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man's wisdom gives him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patience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; it is to his glory to overlook an offense.</a:t>
            </a:r>
          </a:p>
        </p:txBody>
      </p:sp>
    </p:spTree>
    <p:extLst>
      <p:ext uri="{BB962C8B-B14F-4D97-AF65-F5344CB8AC3E}">
        <p14:creationId xmlns:p14="http://schemas.microsoft.com/office/powerpoint/2010/main" val="163615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6BA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50000"/>
                    </a:schemeClr>
                  </a:glow>
                </a:effectLst>
              </a:rPr>
              <a:t>Offense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50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143000"/>
            <a:ext cx="8686800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3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Luke 17:1-5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(NKJV)</a:t>
            </a:r>
            <a:endParaRPr lang="en-US" sz="33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5000"/>
              </a:lnSpc>
              <a:spcBef>
                <a:spcPts val="1200"/>
              </a:spcBef>
              <a:buNone/>
            </a:pPr>
            <a:r>
              <a:rPr lang="en-US" sz="43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Then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He said to the disciples,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“It is impossible that no </a:t>
            </a:r>
            <a:r>
              <a:rPr lang="en-US" sz="4300" b="1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offenses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should come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, but woe to him through whom they do come! </a:t>
            </a:r>
            <a:r>
              <a:rPr lang="en-US" sz="43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It would be better for him if a millstone were hung around his neck, and he were thrown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into 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the sea, than that he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should </a:t>
            </a:r>
            <a:r>
              <a:rPr lang="en-US" sz="4300" b="1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offend</a:t>
            </a:r>
            <a:r>
              <a:rPr lang="en-US" sz="4300" b="1" dirty="0">
                <a:solidFill>
                  <a:schemeClr val="bg1"/>
                </a:solidFill>
                <a:latin typeface="Calibri" panose="020F0502020204030204" pitchFamily="34" charset="0"/>
              </a:rPr>
              <a:t> one of these little </a:t>
            </a:r>
            <a:r>
              <a:rPr lang="en-US" sz="43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ones…</a:t>
            </a:r>
            <a:endParaRPr lang="en-US" sz="43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1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3380</TotalTime>
  <Words>604</Words>
  <Application>Microsoft Office PowerPoint</Application>
  <PresentationFormat>On-screen Show (4:3)</PresentationFormat>
  <Paragraphs>78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Conflict Does Damage</vt:lpstr>
      <vt:lpstr>Conflict Does Damage</vt:lpstr>
      <vt:lpstr>Conflict Does Damage</vt:lpstr>
      <vt:lpstr>Conflict Does Damage</vt:lpstr>
      <vt:lpstr>Conflict Does Damage</vt:lpstr>
      <vt:lpstr>Offense</vt:lpstr>
      <vt:lpstr>Offense</vt:lpstr>
      <vt:lpstr>Offense</vt:lpstr>
      <vt:lpstr>Offense</vt:lpstr>
      <vt:lpstr>Offense</vt:lpstr>
      <vt:lpstr>Let the Lord Handle It!</vt:lpstr>
      <vt:lpstr>Let the Lord Handle It!</vt:lpstr>
      <vt:lpstr>Matthew 18:15-18</vt:lpstr>
      <vt:lpstr>Our Prayer for Conflict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66</cp:revision>
  <dcterms:created xsi:type="dcterms:W3CDTF">2015-01-19T14:26:11Z</dcterms:created>
  <dcterms:modified xsi:type="dcterms:W3CDTF">2015-03-15T11:09:19Z</dcterms:modified>
</cp:coreProperties>
</file>