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6" r:id="rId3"/>
    <p:sldId id="257" r:id="rId4"/>
    <p:sldId id="276" r:id="rId5"/>
    <p:sldId id="277" r:id="rId6"/>
    <p:sldId id="278" r:id="rId7"/>
    <p:sldId id="279" r:id="rId8"/>
    <p:sldId id="280" r:id="rId9"/>
    <p:sldId id="283" r:id="rId10"/>
    <p:sldId id="282" r:id="rId11"/>
    <p:sldId id="284" r:id="rId12"/>
    <p:sldId id="285" r:id="rId13"/>
    <p:sldId id="286" r:id="rId14"/>
    <p:sldId id="287" r:id="rId15"/>
    <p:sldId id="288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74" autoAdjust="0"/>
  </p:normalViewPr>
  <p:slideViewPr>
    <p:cSldViewPr>
      <p:cViewPr>
        <p:scale>
          <a:sx n="70" d="100"/>
          <a:sy n="70" d="100"/>
        </p:scale>
        <p:origin x="-312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8E729-7344-478B-B486-6299EC3397FD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1882-E067-4B21-A8E0-487666638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6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8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4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EF39-5C09-46CF-9F98-681C6D6F37D3}" type="datetimeFigureOut">
              <a:rPr lang="en-US" smtClean="0"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1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Offense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0999" y="1143000"/>
            <a:ext cx="8458201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Offense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- </a:t>
            </a:r>
            <a:r>
              <a:rPr lang="en-US" sz="4300" b="1" i="1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skandalon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(“scandal”)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Trap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; snare; to trip up (figuratively, cause of displeasure or sin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) </a:t>
            </a: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-Strong’s </a:t>
            </a:r>
            <a:endParaRPr lang="en-US" sz="3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The trigger of a trap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on which the </a:t>
            </a: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bait is placed, and which, when touched by the animal,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springs and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causes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it to close causing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entrapment.</a:t>
            </a:r>
            <a:endParaRPr lang="en-US" sz="43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  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</a:t>
            </a: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Zodhiates</a:t>
            </a:r>
            <a:r>
              <a:rPr lang="en-US" sz="3500" b="1" dirty="0">
                <a:solidFill>
                  <a:schemeClr val="bg1"/>
                </a:solidFill>
                <a:latin typeface="Calibri" panose="020F0502020204030204" pitchFamily="34" charset="0"/>
              </a:rPr>
              <a:t>’ Complete </a:t>
            </a: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Word </a:t>
            </a:r>
            <a:r>
              <a:rPr lang="en-US" sz="3500" b="1" dirty="0">
                <a:solidFill>
                  <a:schemeClr val="bg1"/>
                </a:solidFill>
                <a:latin typeface="Calibri" panose="020F0502020204030204" pitchFamily="34" charset="0"/>
              </a:rPr>
              <a:t>Study Dictionary </a:t>
            </a:r>
          </a:p>
        </p:txBody>
      </p:sp>
    </p:spTree>
    <p:extLst>
      <p:ext uri="{BB962C8B-B14F-4D97-AF65-F5344CB8AC3E}">
        <p14:creationId xmlns:p14="http://schemas.microsoft.com/office/powerpoint/2010/main" val="34490373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Offense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Luke 17:1-5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(NKJV)</a:t>
            </a:r>
            <a:endParaRPr lang="en-US" sz="33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…</a:t>
            </a:r>
            <a:r>
              <a:rPr lang="en-US" sz="43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Take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heed to yourselves.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If your brother sins against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you, rebuke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him; and if he repents, forgive him. </a:t>
            </a:r>
            <a:r>
              <a:rPr lang="en-US" sz="43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4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And if he sins against you seven times in a day, and seven times in a day returns to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you, saying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, ‘I repent,’ you shall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forgive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him.” </a:t>
            </a:r>
            <a:r>
              <a:rPr lang="en-US" sz="43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5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And the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apostles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said to the Lord, “Increase our faith.” </a:t>
            </a:r>
          </a:p>
        </p:txBody>
      </p:sp>
    </p:spTree>
    <p:extLst>
      <p:ext uri="{BB962C8B-B14F-4D97-AF65-F5344CB8AC3E}">
        <p14:creationId xmlns:p14="http://schemas.microsoft.com/office/powerpoint/2010/main" val="35791203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Offense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0999" y="1371600"/>
            <a:ext cx="8458201" cy="5334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Offense is a misguided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sense 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of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justice</a:t>
            </a:r>
          </a:p>
          <a:p>
            <a:pPr marL="0" indent="0" algn="ctr">
              <a:lnSpc>
                <a:spcPct val="80000"/>
              </a:lnSpc>
              <a:spcBef>
                <a:spcPts val="3000"/>
              </a:spcBef>
              <a:buNone/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When we retain an offense in our hearts, we filter everything through it</a:t>
            </a:r>
          </a:p>
        </p:txBody>
      </p:sp>
    </p:spTree>
    <p:extLst>
      <p:ext uri="{BB962C8B-B14F-4D97-AF65-F5344CB8AC3E}">
        <p14:creationId xmlns:p14="http://schemas.microsoft.com/office/powerpoint/2010/main" val="110392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Let the Lord Handle It!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066800"/>
            <a:ext cx="8686800" cy="56388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2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1 Peter 2:21-23</a:t>
            </a:r>
          </a:p>
          <a:p>
            <a:pPr marL="0" indent="0" algn="r">
              <a:lnSpc>
                <a:spcPct val="75000"/>
              </a:lnSpc>
              <a:spcBef>
                <a:spcPts val="800"/>
              </a:spcBef>
              <a:buNone/>
            </a:pP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  To this you were called, because </a:t>
            </a:r>
            <a:r>
              <a:rPr lang="en-US" sz="42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Christ suffered for you, leaving you an example, that you should follow in his steps. 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"He committed no sin, and no deceit was found in his mouth." When they hurled their insults at him, he did not retaliate; when he suffered, he made no threats. </a:t>
            </a:r>
            <a:r>
              <a:rPr lang="en-US" sz="42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Instead, he </a:t>
            </a:r>
            <a:r>
              <a:rPr lang="en-US" sz="42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2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2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            entrusted </a:t>
            </a:r>
            <a:r>
              <a:rPr lang="en-US" sz="42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himself to him who judges justly.</a:t>
            </a:r>
          </a:p>
        </p:txBody>
      </p:sp>
    </p:spTree>
    <p:extLst>
      <p:ext uri="{BB962C8B-B14F-4D97-AF65-F5344CB8AC3E}">
        <p14:creationId xmlns:p14="http://schemas.microsoft.com/office/powerpoint/2010/main" val="387003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Let the Lord Handle It!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0999" y="1066800"/>
            <a:ext cx="8458201" cy="56388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05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20:22</a:t>
            </a: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   Do not say, </a:t>
            </a: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“I'll </a:t>
            </a: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pay you back for this wrong</a:t>
            </a: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!” </a:t>
            </a:r>
            <a:r>
              <a:rPr lang="en-US" sz="405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Wait for the LORD, and he will deliver you</a:t>
            </a:r>
            <a: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40000"/>
              </a:lnSpc>
              <a:spcBef>
                <a:spcPts val="0"/>
              </a:spcBef>
              <a:buNone/>
            </a:pP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5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15:18</a:t>
            </a: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A hot-tempered man stirs up </a:t>
            </a: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dissension</a:t>
            </a: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, but </a:t>
            </a:r>
            <a:r>
              <a:rPr lang="en-US" sz="405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 patient man calms a </a:t>
            </a:r>
            <a: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quarrel</a:t>
            </a: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40000"/>
              </a:lnSpc>
              <a:spcBef>
                <a:spcPts val="0"/>
              </a:spcBef>
              <a:buNone/>
            </a:pP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</a:t>
            </a:r>
            <a:r>
              <a:rPr lang="en-US" sz="405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25:28</a:t>
            </a: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5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</a:t>
            </a:r>
            <a: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Like </a:t>
            </a:r>
            <a:r>
              <a:rPr lang="en-US" sz="405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 city whose walls are </a:t>
            </a:r>
            <a: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05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        broken </a:t>
            </a:r>
            <a:r>
              <a:rPr lang="en-US" sz="405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down </a:t>
            </a:r>
            <a:r>
              <a:rPr lang="en-US" sz="4050" b="1" dirty="0">
                <a:solidFill>
                  <a:schemeClr val="bg1"/>
                </a:solidFill>
                <a:latin typeface="Calibri" panose="020F0502020204030204" pitchFamily="34" charset="0"/>
              </a:rPr>
              <a:t>is a man who lacks self-control.</a:t>
            </a:r>
          </a:p>
        </p:txBody>
      </p:sp>
    </p:spTree>
    <p:extLst>
      <p:ext uri="{BB962C8B-B14F-4D97-AF65-F5344CB8AC3E}">
        <p14:creationId xmlns:p14="http://schemas.microsoft.com/office/powerpoint/2010/main" val="35694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Matthew 18:15-18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0999" y="1066800"/>
            <a:ext cx="8458201" cy="56388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1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Person to person (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directly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2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Person to person with one </a:t>
            </a:r>
            <a:b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or two others</a:t>
            </a:r>
          </a:p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3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Church leader participation </a:t>
            </a:r>
          </a:p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4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Release from relationship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goal is 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reconciliation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30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Our Prayer for Conflict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609600" y="1143000"/>
            <a:ext cx="8229600" cy="5562600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5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Our desire to be right or win is often </a:t>
            </a: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sinful</a:t>
            </a:r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Motives</a:t>
            </a:r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Forgiveness</a:t>
            </a:r>
          </a:p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Reconciliation &amp; Restoration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“If it is possible, as far as it </a:t>
            </a:r>
            <a:b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           depends on you, live at </a:t>
            </a:r>
            <a:b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           peace with everyone.” </a:t>
            </a:r>
            <a:b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                              (Romans 12:18)</a:t>
            </a:r>
          </a:p>
        </p:txBody>
      </p:sp>
    </p:spTree>
    <p:extLst>
      <p:ext uri="{BB962C8B-B14F-4D97-AF65-F5344CB8AC3E}">
        <p14:creationId xmlns:p14="http://schemas.microsoft.com/office/powerpoint/2010/main" val="313241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629401" y="2878495"/>
            <a:ext cx="2355416" cy="149419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629401" y="2971800"/>
            <a:ext cx="2355417" cy="1494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1200"/>
              </a:spcAft>
            </a:pPr>
            <a:r>
              <a:rPr lang="en-US" sz="53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  <a:latin typeface="+mj-lt"/>
              </a:rPr>
              <a:t>Week 3 </a:t>
            </a:r>
          </a:p>
          <a:p>
            <a:pPr>
              <a:lnSpc>
                <a:spcPct val="60000"/>
              </a:lnSpc>
            </a:pPr>
            <a:r>
              <a:rPr lang="en-US" sz="53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  <a:latin typeface="+mj-lt"/>
              </a:rPr>
              <a:t>Conflict</a:t>
            </a:r>
            <a:endParaRPr lang="en-US" sz="53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  <a:latin typeface="+mj-lt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14377"/>
            <a:ext cx="7885184" cy="612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Conflict Does Damage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6:16-19</a:t>
            </a:r>
            <a:endParaRPr lang="en-US" sz="43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There are six things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the Lord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hates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seven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that are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detestable to him: </a:t>
            </a:r>
            <a:r>
              <a:rPr lang="en-US" sz="43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17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haughty eyes, a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lying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tongue, hands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that shed innocent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blood, </a:t>
            </a:r>
            <a:r>
              <a:rPr lang="en-US" sz="43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18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a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heart that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devises wicked schemes, feet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that are quick to rush into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evil, </a:t>
            </a:r>
            <a:r>
              <a:rPr lang="en-US" sz="43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19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a </a:t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false witness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who pours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out </a:t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lies and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 person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who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stirs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up conflict </a:t>
            </a: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in the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community.</a:t>
            </a:r>
          </a:p>
        </p:txBody>
      </p:sp>
    </p:spTree>
    <p:extLst>
      <p:ext uri="{BB962C8B-B14F-4D97-AF65-F5344CB8AC3E}">
        <p14:creationId xmlns:p14="http://schemas.microsoft.com/office/powerpoint/2010/main" val="21383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Conflict Does Damage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7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17:14</a:t>
            </a:r>
            <a:endParaRPr lang="en-US" sz="47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Starting 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a quarrel is like breaching a dam; so drop the matter before a dispute breaks </a:t>
            </a: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out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47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75000"/>
              </a:lnSpc>
              <a:spcBef>
                <a:spcPts val="1800"/>
              </a:spcBef>
              <a:buNone/>
            </a:pP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7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20:3</a:t>
            </a:r>
            <a:endParaRPr lang="en-US" sz="47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It 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is to a man's honor to </a:t>
            </a: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avoid strife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, but every fool is quick to quarrel.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endParaRPr lang="en-US" sz="4300" b="1" dirty="0">
              <a:solidFill>
                <a:schemeClr val="accent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29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Conflict Does Damage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7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26:17-21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7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17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 Like one who seizes a dog by the ears is a passer-by who meddles in a quarrel not his own. </a:t>
            </a:r>
            <a:r>
              <a:rPr lang="en-US" sz="47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18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 Like a madman shooting firebrands or deadly arrows </a:t>
            </a:r>
            <a:r>
              <a:rPr lang="en-US" sz="47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19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 is a </a:t>
            </a: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man 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who deceives his </a:t>
            </a: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neighbor 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and says, </a:t>
            </a:r>
            <a:r>
              <a:rPr lang="en-US" sz="47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“I </a:t>
            </a:r>
            <a:r>
              <a:rPr lang="en-US" sz="47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was only joking</a:t>
            </a:r>
            <a:r>
              <a:rPr lang="en-US" sz="47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!”</a:t>
            </a:r>
            <a:endParaRPr lang="en-US" sz="43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90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Conflict Does Damage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7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26:17-21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7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20</a:t>
            </a:r>
            <a:r>
              <a:rPr lang="en-US" sz="4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Without 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wood a fire goes out; without gossip a quarrel dies down. </a:t>
            </a:r>
            <a:r>
              <a:rPr lang="en-US" sz="47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21</a:t>
            </a:r>
            <a:r>
              <a:rPr lang="en-US" sz="47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7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As charcoal to embers and as wood to fire, so is a quarrelsome man for kindling strife.</a:t>
            </a:r>
            <a:endParaRPr lang="en-US" sz="43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40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Conflict Does Damage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James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4:1-2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What </a:t>
            </a:r>
            <a:r>
              <a:rPr lang="en-US" sz="45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causes fights and quarrels among you? Don't they come from your desires that battle within you? </a:t>
            </a: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You want something but don't get it. You kill and covet, but you cannot have what you want. You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quarrel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and fight. You do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not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have, because you do not ask God.</a:t>
            </a:r>
            <a:endParaRPr lang="en-US" sz="4500" b="1" dirty="0">
              <a:solidFill>
                <a:schemeClr val="accent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3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Offense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18:19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(NLT)</a:t>
            </a:r>
            <a:endParaRPr lang="en-US" sz="33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An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offended friend is harder to win back than a fortified city.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Arguments separate friends like a gate locked with bars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75000"/>
              </a:lnSpc>
              <a:spcBef>
                <a:spcPts val="2400"/>
              </a:spcBef>
              <a:buNone/>
            </a:pP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</a:t>
            </a: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19:11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A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man's wisdom gives him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patience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; it is to his glory to overlook an offense.</a:t>
            </a:r>
          </a:p>
        </p:txBody>
      </p:sp>
    </p:spTree>
    <p:extLst>
      <p:ext uri="{BB962C8B-B14F-4D97-AF65-F5344CB8AC3E}">
        <p14:creationId xmlns:p14="http://schemas.microsoft.com/office/powerpoint/2010/main" val="163615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Offense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Luke 17:1-5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(NKJV)</a:t>
            </a:r>
            <a:endParaRPr lang="en-US" sz="33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3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Then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He said to the disciples, 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“It is impossible that no </a:t>
            </a:r>
            <a:r>
              <a:rPr lang="en-US" sz="4300" b="1" u="sng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offenses</a:t>
            </a:r>
            <a:r>
              <a:rPr lang="en-US" sz="43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should come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, but woe to him through whom they do come! </a:t>
            </a:r>
            <a:r>
              <a:rPr lang="en-US" sz="43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It would be better for him if a millstone were hung around his neck, and he were thrown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into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the sea, than that he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should </a:t>
            </a:r>
            <a:r>
              <a:rPr lang="en-US" sz="4300" b="1" u="sng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offend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 one of these little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ones…</a:t>
            </a:r>
            <a:endParaRPr lang="en-US" sz="43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01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3380</TotalTime>
  <Words>604</Words>
  <Application>Microsoft Office PowerPoint</Application>
  <PresentationFormat>On-screen Show (4:3)</PresentationFormat>
  <Paragraphs>78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Conflict Does Damage</vt:lpstr>
      <vt:lpstr>Conflict Does Damage</vt:lpstr>
      <vt:lpstr>Conflict Does Damage</vt:lpstr>
      <vt:lpstr>Conflict Does Damage</vt:lpstr>
      <vt:lpstr>Conflict Does Damage</vt:lpstr>
      <vt:lpstr>Offense</vt:lpstr>
      <vt:lpstr>Offense</vt:lpstr>
      <vt:lpstr>Offense</vt:lpstr>
      <vt:lpstr>Offense</vt:lpstr>
      <vt:lpstr>Offense</vt:lpstr>
      <vt:lpstr>Let the Lord Handle It!</vt:lpstr>
      <vt:lpstr>Let the Lord Handle It!</vt:lpstr>
      <vt:lpstr>Matthew 18:15-18</vt:lpstr>
      <vt:lpstr>Our Prayer for Conflict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</cp:lastModifiedBy>
  <cp:revision>66</cp:revision>
  <dcterms:created xsi:type="dcterms:W3CDTF">2015-01-19T14:26:11Z</dcterms:created>
  <dcterms:modified xsi:type="dcterms:W3CDTF">2015-03-15T11:09:19Z</dcterms:modified>
</cp:coreProperties>
</file>