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42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2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Prayer in the Book of Acts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67836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They had consistent and planned prayer times and locations 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They had spontaneous prayer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They prayed for and over each other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Their prayers were God-centered and others-centered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Prayer in the Book of Acts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Desire</a:t>
            </a:r>
          </a:p>
          <a:p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Discipline</a:t>
            </a:r>
          </a:p>
          <a:p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Delight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64164"/>
            <a:ext cx="6705594" cy="6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4588"/>
            <a:ext cx="7772400" cy="1089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Constantly in Prayer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1:12-15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8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Prayer in the Book of Acts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Always an expression of their complete dependence on God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Often for an urgent need or deliverance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Primary purpose was to bring their lives in harmony with God’s perfect will; not just their own comfort and convenience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Prayer in the Book of Acts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While praying, the Holy Spirit fell upon individuals or a group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			</a:t>
            </a:r>
            <a:r>
              <a:rPr lang="en-US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(2:1-4; 4:31; 8:15; 9:17; 19:6)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Selecting leaders   </a:t>
            </a:r>
            <a:r>
              <a:rPr lang="en-US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(1:24; 6:6; 13:3; 14:23)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boldness  </a:t>
            </a:r>
            <a:r>
              <a:rPr lang="en-US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(4:24-31)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Sinners to repent  </a:t>
            </a:r>
            <a:r>
              <a:rPr lang="en-US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(8:22,24; 9:11; 26:29)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During crisis  </a:t>
            </a:r>
            <a:r>
              <a:rPr lang="en-US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(7:59; 12:5, 12; 16:25)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Physical safety  </a:t>
            </a:r>
            <a:r>
              <a:rPr lang="en-US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(27:29)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Healing  </a:t>
            </a:r>
            <a:r>
              <a:rPr lang="en-US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(9:40; 28:8)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Thanksgiving  </a:t>
            </a:r>
            <a:r>
              <a:rPr lang="en-US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(27:35)</a:t>
            </a:r>
          </a:p>
          <a:p>
            <a:endParaRPr lang="en-US" sz="3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1143000"/>
          </a:xfrm>
        </p:spPr>
        <p:txBody>
          <a:bodyPr>
            <a:noAutofit/>
          </a:bodyPr>
          <a:lstStyle/>
          <a:p>
            <a:pPr algn="r"/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They all joined together constantly in prayer, along with the women and Mary the mother of Jesus, and with His brothers.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57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1143000"/>
          </a:xfrm>
        </p:spPr>
        <p:txBody>
          <a:bodyPr>
            <a:noAutofit/>
          </a:bodyPr>
          <a:lstStyle/>
          <a:p>
            <a:pPr algn="r"/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all joined together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constantly in prayer, along with the women and Mary the mother of Jesus, and with His brothers.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57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1143000"/>
          </a:xfrm>
        </p:spPr>
        <p:txBody>
          <a:bodyPr>
            <a:noAutofit/>
          </a:bodyPr>
          <a:lstStyle/>
          <a:p>
            <a:pPr algn="r"/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They all joined together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constantly in prayer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along with the women and Mary the mother of Jesus, and with His brothers.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86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“time”- consistent, continual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part of their lives, a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spiritual discipline, the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 prayed habitually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2:42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They devoted themselves to the apostles’ teaching and to fellowship, to the breaking </a:t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bread and to prayer.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1143000"/>
          </a:xfrm>
        </p:spPr>
        <p:txBody>
          <a:bodyPr>
            <a:noAutofit/>
          </a:bodyPr>
          <a:lstStyle/>
          <a:p>
            <a:pPr algn="r"/>
            <a:r>
              <a:rPr lang="en-US" sz="4000" b="1" baseline="30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They all joined together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constantly in prayer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along with the women and Mary the mother of Jesus, and with His brothers.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86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resolute, willful, persistent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prevailing prayer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Luke 18:1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Then Jesus told his disciples a parable to show them that they should always pray and not give up…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275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Constantly in Prayer</vt:lpstr>
      <vt:lpstr>Prayer in the Book of Acts</vt:lpstr>
      <vt:lpstr>Prayer in the Book of Acts</vt:lpstr>
      <vt:lpstr>14 They all joined together constantly in prayer, along with the women and Mary the mother of Jesus, and with His brothers.</vt:lpstr>
      <vt:lpstr>14 They all joined together constantly in prayer, along with the women and Mary the mother of Jesus, and with His brothers.</vt:lpstr>
      <vt:lpstr>14 They all joined together constantly in prayer, along with the women and Mary the mother of Jesus, and with His brothers.</vt:lpstr>
      <vt:lpstr>14 They all joined together constantly in prayer, along with the women and Mary the mother of Jesus, and with His brothers.</vt:lpstr>
      <vt:lpstr>Prayer in the Book of Acts</vt:lpstr>
      <vt:lpstr>Prayer in the Book of 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Shawn McCracken</cp:lastModifiedBy>
  <cp:revision>19</cp:revision>
  <dcterms:created xsi:type="dcterms:W3CDTF">2013-08-10T13:23:42Z</dcterms:created>
  <dcterms:modified xsi:type="dcterms:W3CDTF">2013-08-11T10:43:53Z</dcterms:modified>
</cp:coreProperties>
</file>