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85" r:id="rId4"/>
    <p:sldId id="287" r:id="rId5"/>
    <p:sldId id="292" r:id="rId6"/>
    <p:sldId id="291" r:id="rId7"/>
    <p:sldId id="264" r:id="rId8"/>
    <p:sldId id="288" r:id="rId9"/>
    <p:sldId id="290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685" autoAdjust="0"/>
  </p:normalViewPr>
  <p:slideViewPr>
    <p:cSldViewPr>
      <p:cViewPr varScale="1">
        <p:scale>
          <a:sx n="70" d="100"/>
          <a:sy n="70" d="100"/>
        </p:scale>
        <p:origin x="-10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274-212D-4E4D-B888-9E88535344BA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ADB4-0B6C-4072-BD6D-6E3EA7A38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9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274-212D-4E4D-B888-9E88535344BA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ADB4-0B6C-4072-BD6D-6E3EA7A38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274-212D-4E4D-B888-9E88535344BA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ADB4-0B6C-4072-BD6D-6E3EA7A38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9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274-212D-4E4D-B888-9E88535344BA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ADB4-0B6C-4072-BD6D-6E3EA7A38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8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274-212D-4E4D-B888-9E88535344BA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ADB4-0B6C-4072-BD6D-6E3EA7A38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2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274-212D-4E4D-B888-9E88535344BA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ADB4-0B6C-4072-BD6D-6E3EA7A38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274-212D-4E4D-B888-9E88535344BA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ADB4-0B6C-4072-BD6D-6E3EA7A38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2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274-212D-4E4D-B888-9E88535344BA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ADB4-0B6C-4072-BD6D-6E3EA7A38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274-212D-4E4D-B888-9E88535344BA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ADB4-0B6C-4072-BD6D-6E3EA7A38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5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274-212D-4E4D-B888-9E88535344BA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ADB4-0B6C-4072-BD6D-6E3EA7A38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5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6274-212D-4E4D-B888-9E88535344BA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ADB4-0B6C-4072-BD6D-6E3EA7A38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6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16274-212D-4E4D-B888-9E88535344BA}" type="datetimeFigureOut">
              <a:rPr lang="en-US" smtClean="0"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EADB4-0B6C-4072-BD6D-6E3EA7A38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5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Jesus</a:t>
            </a:r>
            <a:r>
              <a:rPr lang="en-US" sz="4500" b="1" spc="-300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as</a:t>
            </a:r>
            <a:r>
              <a:rPr lang="en-US" sz="4500" b="1" spc="-300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King </a:t>
            </a:r>
            <a:endParaRPr lang="en-US" sz="4500" b="1" dirty="0">
              <a:solidFill>
                <a:schemeClr val="bg1"/>
              </a:solidFill>
              <a:effectLst>
                <a:glow rad="76200">
                  <a:schemeClr val="accent1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102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u="sng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1 </a:t>
            </a:r>
            <a:r>
              <a:rPr lang="en-US" sz="4000" b="1" u="sng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Corinthians </a:t>
            </a:r>
            <a:r>
              <a:rPr lang="en-US" sz="4000" b="1" u="sng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4:20</a:t>
            </a:r>
            <a:r>
              <a:rPr lang="en-US" sz="40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(NLT)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For </a:t>
            </a:r>
            <a:r>
              <a:rPr lang="en-US" sz="40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the Kingdom of God is not just a 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lot </a:t>
            </a:r>
            <a:r>
              <a:rPr lang="en-US" sz="40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of talk; it is living by God’s power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2400"/>
              </a:spcBef>
              <a:buNone/>
            </a:pPr>
            <a:r>
              <a:rPr lang="en-US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       </a:t>
            </a:r>
            <a:r>
              <a:rPr lang="en-US" sz="60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Turn to </a:t>
            </a:r>
            <a:r>
              <a:rPr lang="en-US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/>
            </a:r>
            <a:br>
              <a:rPr lang="en-US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</a:br>
            <a:r>
              <a:rPr lang="en-US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    Isaiah 6:1-8</a:t>
            </a:r>
            <a:endParaRPr lang="en-US" sz="6000" b="1" dirty="0" smtClean="0">
              <a:solidFill>
                <a:schemeClr val="bg1"/>
              </a:solidFill>
              <a:effectLst>
                <a:glow rad="88900">
                  <a:schemeClr val="accent1">
                    <a:lumMod val="50000"/>
                  </a:schemeClr>
                </a:glow>
              </a:effectLst>
              <a:ea typeface="GungsuhChe" panose="02030609000101010101" pitchFamily="49" charset="-127"/>
            </a:endParaRPr>
          </a:p>
        </p:txBody>
      </p:sp>
      <p:pic>
        <p:nvPicPr>
          <p:cNvPr id="5" name="Content Placeholder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15000"/>
            <a:ext cx="2133602" cy="1299174"/>
          </a:xfrm>
          <a:prstGeom prst="rect">
            <a:avLst/>
          </a:prstGeom>
          <a:effectLst>
            <a:glow rad="25400">
              <a:schemeClr val="tx2">
                <a:lumMod val="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2389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599" y="1295400"/>
            <a:ext cx="8724901" cy="3581400"/>
          </a:xfrm>
        </p:spPr>
        <p:txBody>
          <a:bodyPr>
            <a:normAutofit/>
          </a:bodyPr>
          <a:lstStyle/>
          <a:p>
            <a:r>
              <a:rPr lang="en-US" sz="70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Which</a:t>
            </a:r>
            <a:r>
              <a:rPr lang="en-US" sz="7000" b="1" spc="-300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70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God</a:t>
            </a:r>
            <a:r>
              <a:rPr lang="en-US" sz="7000" b="1" spc="-300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70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do</a:t>
            </a:r>
            <a:r>
              <a:rPr lang="en-US" sz="7000" b="1" spc="-300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br>
              <a:rPr lang="en-US" sz="7000" b="1" spc="-300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70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you</a:t>
            </a:r>
            <a:r>
              <a:rPr lang="en-US" sz="7000" b="1" spc="-300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70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serve?</a:t>
            </a:r>
            <a:endParaRPr lang="en-US" sz="7000" b="1" dirty="0">
              <a:solidFill>
                <a:schemeClr val="bg1"/>
              </a:solidFill>
              <a:effectLst>
                <a:glow rad="76200">
                  <a:schemeClr val="accent1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6" name="Content Placeholder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15000"/>
            <a:ext cx="2133602" cy="1299174"/>
          </a:xfrm>
          <a:prstGeom prst="rect">
            <a:avLst/>
          </a:prstGeom>
          <a:effectLst>
            <a:glow rad="25400">
              <a:schemeClr val="tx2">
                <a:lumMod val="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8835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48398" y="1524000"/>
            <a:ext cx="2895602" cy="1295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ngsuhChe" panose="02030609000101010101" pitchFamily="49" charset="-127"/>
              </a:rPr>
              <a:t>Psalm 47</a:t>
            </a:r>
            <a:endParaRPr lang="en-US" b="1" dirty="0">
              <a:solidFill>
                <a:schemeClr val="bg1"/>
              </a:solidFill>
              <a:effectLst>
                <a:glow rad="76200">
                  <a:schemeClr val="accent1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ngsuhChe" panose="02030609000101010101" pitchFamily="49" charset="-127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1" y="76200"/>
            <a:ext cx="7543800" cy="67818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00" b="1" baseline="30000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1</a:t>
            </a:r>
            <a:r>
              <a:rPr lang="en-US" sz="27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Clap your hands, all you </a:t>
            </a:r>
            <a:r>
              <a:rPr lang="en-US" sz="27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nations;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   shout to God with cries of joy.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00" b="1" baseline="30000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2</a:t>
            </a:r>
            <a:r>
              <a:rPr lang="en-US" sz="27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</a:t>
            </a:r>
            <a:r>
              <a:rPr lang="en-US" sz="27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For the LORD Most High is </a:t>
            </a:r>
            <a:r>
              <a:rPr lang="en-US" sz="27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awesome,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   the great King over all the earth.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00" b="1" baseline="30000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3</a:t>
            </a:r>
            <a:r>
              <a:rPr lang="en-US" sz="27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</a:t>
            </a:r>
            <a:r>
              <a:rPr lang="en-US" sz="27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He subdued nations under us,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   peoples under our feet.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00" b="1" baseline="30000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4</a:t>
            </a:r>
            <a:r>
              <a:rPr lang="en-US" sz="27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He chose our inheritance for us,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   the pride of Jacob, whom he loved</a:t>
            </a:r>
            <a:r>
              <a:rPr lang="en-US" sz="27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.</a:t>
            </a:r>
            <a:endParaRPr lang="en-US" sz="2700" b="1" dirty="0">
              <a:solidFill>
                <a:schemeClr val="bg1"/>
              </a:solidFill>
              <a:effectLst>
                <a:glow rad="88900">
                  <a:schemeClr val="accent1">
                    <a:lumMod val="50000"/>
                  </a:schemeClr>
                </a:glow>
              </a:effectLst>
              <a:ea typeface="GungsuhChe" panose="02030609000101010101" pitchFamily="49" charset="-127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00" b="1" baseline="30000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5</a:t>
            </a:r>
            <a:r>
              <a:rPr lang="en-US" sz="27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God has ascended amid shouts of joy,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   the LORD amid the sounding of trumpets.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00" b="1" baseline="30000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6</a:t>
            </a:r>
            <a:r>
              <a:rPr lang="en-US" sz="27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Sing praises to God, sing praises;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   sing praises to our King, sing praises.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00" b="1" baseline="30000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7</a:t>
            </a:r>
            <a:r>
              <a:rPr lang="en-US" sz="27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For God is the King of all the earth;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   sing to him a psalm of praise.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00" b="1" baseline="30000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8</a:t>
            </a:r>
            <a:r>
              <a:rPr lang="en-US" sz="27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God reigns over the nations;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   God is seated on his holy throne.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00" b="1" baseline="30000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9</a:t>
            </a:r>
            <a:r>
              <a:rPr lang="en-US" sz="27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The nobles of the nations assemble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   as the people of the God of Abraham,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for the </a:t>
            </a:r>
            <a:r>
              <a:rPr lang="en-US" sz="27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kings </a:t>
            </a:r>
            <a:r>
              <a:rPr lang="en-US" sz="27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of the earth belong to God;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   he is greatly exalted.</a:t>
            </a:r>
          </a:p>
        </p:txBody>
      </p:sp>
      <p:pic>
        <p:nvPicPr>
          <p:cNvPr id="6" name="Content Placeholder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15000"/>
            <a:ext cx="2133602" cy="1299174"/>
          </a:xfrm>
          <a:prstGeom prst="rect">
            <a:avLst/>
          </a:prstGeom>
          <a:effectLst>
            <a:glow rad="25400">
              <a:schemeClr val="tx2">
                <a:lumMod val="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3859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599" y="1295400"/>
            <a:ext cx="8724901" cy="3581400"/>
          </a:xfrm>
        </p:spPr>
        <p:txBody>
          <a:bodyPr>
            <a:normAutofit/>
          </a:bodyPr>
          <a:lstStyle/>
          <a:p>
            <a:r>
              <a:rPr lang="en-US" sz="70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1</a:t>
            </a:r>
            <a:r>
              <a:rPr lang="en-US" sz="7000" b="1" spc="-1000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70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Samuel</a:t>
            </a:r>
            <a:r>
              <a:rPr lang="en-US" sz="7000" b="1" spc="600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70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8</a:t>
            </a:r>
            <a:endParaRPr lang="en-US" sz="7000" b="1" dirty="0">
              <a:solidFill>
                <a:schemeClr val="bg1"/>
              </a:solidFill>
              <a:effectLst>
                <a:glow rad="76200">
                  <a:schemeClr val="accent1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6" name="Content Placeholder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15000"/>
            <a:ext cx="2133602" cy="1299174"/>
          </a:xfrm>
          <a:prstGeom prst="rect">
            <a:avLst/>
          </a:prstGeom>
          <a:effectLst>
            <a:glow rad="25400">
              <a:schemeClr val="tx2">
                <a:lumMod val="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1442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838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ngsuhChe" panose="02030609000101010101" pitchFamily="49" charset="-127"/>
              </a:rPr>
              <a:t>3 </a:t>
            </a:r>
            <a:r>
              <a:rPr lang="en-US" b="1" dirty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ngsuhChe" panose="02030609000101010101" pitchFamily="49" charset="-127"/>
              </a:rPr>
              <a:t>major offices </a:t>
            </a:r>
            <a:r>
              <a:rPr lang="en-US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ngsuhChe" panose="02030609000101010101" pitchFamily="49" charset="-127"/>
              </a:rPr>
              <a:t>of Jesus Christ:</a:t>
            </a:r>
            <a:endParaRPr lang="en-US" b="1" dirty="0">
              <a:solidFill>
                <a:schemeClr val="bg1"/>
              </a:solidFill>
              <a:effectLst>
                <a:glow rad="76200">
                  <a:schemeClr val="accent1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ngsuhChe" panose="02030609000101010101" pitchFamily="49" charset="-127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399" y="914400"/>
            <a:ext cx="8839201" cy="5943600"/>
          </a:xfrm>
        </p:spPr>
        <p:txBody>
          <a:bodyPr>
            <a:noAutofit/>
          </a:bodyPr>
          <a:lstStyle/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sz="3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Prophet-</a:t>
            </a:r>
            <a:r>
              <a:rPr lang="en-US" sz="34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</a:t>
            </a:r>
            <a:br>
              <a:rPr lang="en-US" sz="34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</a:br>
            <a:r>
              <a:rPr lang="en-US" sz="34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not merely a messenger of revelation from God (like all the other prophets), but was himself the source of revelation from </a:t>
            </a:r>
            <a:r>
              <a:rPr lang="en-US" sz="34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God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sz="3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Priest- </a:t>
            </a:r>
            <a:r>
              <a:rPr lang="en-US" sz="34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/>
            </a:r>
            <a:br>
              <a:rPr lang="en-US" sz="34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</a:br>
            <a:r>
              <a:rPr lang="en-US" sz="34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offered once and for all sacrifice and intercedes for us </a:t>
            </a:r>
            <a:r>
              <a:rPr lang="en-US" sz="34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so that we can “come boldly before the throne of grace</a:t>
            </a:r>
            <a:r>
              <a:rPr lang="en-US" sz="34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”! 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sz="3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King-</a:t>
            </a:r>
            <a:r>
              <a:rPr lang="en-US" sz="34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</a:t>
            </a:r>
            <a:br>
              <a:rPr lang="en-US" sz="34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</a:br>
            <a:r>
              <a:rPr lang="en-US" sz="34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God made Jesus both Lord and Christ (Acts 2:36). He has ultimate authority and majesty; He is King of kings and Lord of lords! </a:t>
            </a:r>
          </a:p>
          <a:p>
            <a:pPr marL="514350" indent="-514350">
              <a:lnSpc>
                <a:spcPct val="90000"/>
              </a:lnSpc>
              <a:spcBef>
                <a:spcPts val="1800"/>
              </a:spcBef>
              <a:buFont typeface="+mj-lt"/>
              <a:buAutoNum type="arabicParenR"/>
            </a:pPr>
            <a:endParaRPr lang="en-US" sz="3000" b="1" dirty="0" smtClean="0">
              <a:solidFill>
                <a:schemeClr val="bg1"/>
              </a:solidFill>
              <a:effectLst>
                <a:glow rad="88900">
                  <a:schemeClr val="accent1">
                    <a:lumMod val="50000"/>
                  </a:schemeClr>
                </a:glow>
              </a:effectLst>
              <a:ea typeface="GungsuhChe" panose="02030609000101010101" pitchFamily="49" charset="-127"/>
            </a:endParaRPr>
          </a:p>
        </p:txBody>
      </p:sp>
      <p:pic>
        <p:nvPicPr>
          <p:cNvPr id="8" name="Content Placeholder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15000"/>
            <a:ext cx="2133602" cy="1299174"/>
          </a:xfrm>
          <a:prstGeom prst="rect">
            <a:avLst/>
          </a:prstGeom>
          <a:effectLst>
            <a:glow rad="25400">
              <a:schemeClr val="tx2">
                <a:lumMod val="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0117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500" b="1" dirty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Jesus</a:t>
            </a:r>
            <a:r>
              <a:rPr lang="en-US" sz="4500" b="1" spc="-300" dirty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4500" b="1" dirty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as</a:t>
            </a:r>
            <a:r>
              <a:rPr lang="en-US" sz="4500" b="1" spc="-300" dirty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4500" b="1" dirty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King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685800"/>
            <a:ext cx="8763002" cy="60198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400" b="1" u="sng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Isaiah 9:6-7</a:t>
            </a:r>
            <a:r>
              <a:rPr lang="en-US" sz="34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</a:t>
            </a:r>
            <a:r>
              <a:rPr lang="en-US" sz="25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(NIV)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400" b="1" baseline="30000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6</a:t>
            </a:r>
            <a:r>
              <a:rPr lang="en-US" sz="34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For to us a child is born, to us a son is given,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   and </a:t>
            </a:r>
            <a:r>
              <a:rPr lang="en-US" sz="3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the government will be on his shoulders</a:t>
            </a:r>
            <a:r>
              <a:rPr lang="en-US" sz="34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And he will be called Wonderful Counselor, Mighty God, Everlasting Father, Prince of Peace.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400" b="1" baseline="30000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7</a:t>
            </a:r>
            <a:r>
              <a:rPr lang="en-US" sz="34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</a:t>
            </a:r>
            <a:r>
              <a:rPr lang="en-US" sz="3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Of the greatness of his government and peace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   there will be no end</a:t>
            </a:r>
            <a:r>
              <a:rPr lang="en-US" sz="34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He will reign on David’s throne and over his kingdom</a:t>
            </a:r>
            <a:r>
              <a:rPr lang="en-US" sz="34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, establishing and upholding it with justice and righteousness from that time on </a:t>
            </a:r>
            <a:r>
              <a:rPr lang="en-US" sz="34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/>
            </a:r>
            <a:br>
              <a:rPr lang="en-US" sz="34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</a:br>
            <a:r>
              <a:rPr lang="en-US" sz="34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and </a:t>
            </a:r>
            <a:r>
              <a:rPr lang="en-US" sz="34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forever.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The zeal of the Lord Almighty will </a:t>
            </a:r>
            <a:r>
              <a:rPr lang="en-US" sz="34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/>
            </a:r>
            <a:br>
              <a:rPr lang="en-US" sz="34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</a:br>
            <a:r>
              <a:rPr lang="en-US" sz="34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            accomplish </a:t>
            </a:r>
            <a:r>
              <a:rPr lang="en-US" sz="34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this.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4000" b="1" dirty="0" smtClean="0">
              <a:solidFill>
                <a:schemeClr val="bg1"/>
              </a:solidFill>
              <a:effectLst>
                <a:glow rad="88900">
                  <a:schemeClr val="accent1">
                    <a:lumMod val="50000"/>
                  </a:schemeClr>
                </a:glow>
              </a:effectLst>
              <a:ea typeface="GungsuhChe" panose="02030609000101010101" pitchFamily="49" charset="-127"/>
            </a:endParaRPr>
          </a:p>
        </p:txBody>
      </p:sp>
      <p:pic>
        <p:nvPicPr>
          <p:cNvPr id="5" name="Content Placeholder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15000"/>
            <a:ext cx="2133602" cy="1299174"/>
          </a:xfrm>
          <a:prstGeom prst="rect">
            <a:avLst/>
          </a:prstGeom>
          <a:effectLst>
            <a:glow rad="25400">
              <a:schemeClr val="tx2">
                <a:lumMod val="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7227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Jesus</a:t>
            </a:r>
            <a:r>
              <a:rPr lang="en-US" sz="4500" b="1" spc="-300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as</a:t>
            </a:r>
            <a:r>
              <a:rPr lang="en-US" sz="4500" b="1" spc="-300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King </a:t>
            </a:r>
            <a:endParaRPr lang="en-US" sz="4500" b="1" dirty="0">
              <a:solidFill>
                <a:schemeClr val="bg1"/>
              </a:solidFill>
              <a:effectLst>
                <a:glow rad="76200">
                  <a:schemeClr val="accent1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3500" b="1" u="sng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Matthew 16:13-17</a:t>
            </a:r>
            <a:r>
              <a:rPr lang="en-US" sz="35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</a:t>
            </a:r>
            <a:r>
              <a:rPr lang="en-US" sz="25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(NIV)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b="1" baseline="30000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13</a:t>
            </a:r>
            <a:r>
              <a:rPr lang="en-US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When Jesus came to the region of Caesarea Philippi, he asked his disciples,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“Who do people say the Son of Man is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?”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b="1" baseline="30000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14</a:t>
            </a:r>
            <a:r>
              <a:rPr lang="en-US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They replied, “Some say John the Baptist; others say Elijah; and still others, Jeremiah or one of the prophets</a:t>
            </a:r>
            <a:r>
              <a:rPr lang="en-US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.” </a:t>
            </a:r>
            <a:r>
              <a:rPr lang="en-US" b="1" baseline="30000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15</a:t>
            </a:r>
            <a:r>
              <a:rPr lang="en-US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“But what about you?” 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he asked.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“Who do you say I am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?”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b="1" baseline="30000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16</a:t>
            </a:r>
            <a:r>
              <a:rPr lang="en-US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Simon Peter answered, “You are the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Messiah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, the Son of the living God</a:t>
            </a:r>
            <a:r>
              <a:rPr lang="en-US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.” </a:t>
            </a:r>
            <a:r>
              <a:rPr lang="en-US" b="1" baseline="30000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17</a:t>
            </a:r>
            <a:r>
              <a:rPr lang="en-US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Jesus replied, “Blessed are you, Simon son of Jonah, for this was not revealed to you by flesh and blood, but by my Father in heaven.</a:t>
            </a:r>
          </a:p>
        </p:txBody>
      </p:sp>
      <p:pic>
        <p:nvPicPr>
          <p:cNvPr id="6" name="Content Placeholder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15000"/>
            <a:ext cx="2133602" cy="1299174"/>
          </a:xfrm>
          <a:prstGeom prst="rect">
            <a:avLst/>
          </a:prstGeom>
          <a:effectLst>
            <a:glow rad="25400">
              <a:schemeClr val="tx2">
                <a:lumMod val="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2307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Jesus</a:t>
            </a:r>
            <a:r>
              <a:rPr lang="en-US" sz="4500" b="1" spc="-300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as</a:t>
            </a:r>
            <a:r>
              <a:rPr lang="en-US" sz="4500" b="1" spc="-300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King </a:t>
            </a:r>
            <a:endParaRPr lang="en-US" sz="4500" b="1" dirty="0">
              <a:solidFill>
                <a:schemeClr val="bg1"/>
              </a:solidFill>
              <a:effectLst>
                <a:glow rad="76200">
                  <a:schemeClr val="accent1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63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Messiah= Christ = </a:t>
            </a:r>
            <a:r>
              <a:rPr lang="en-US" sz="38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anointed </a:t>
            </a:r>
            <a:r>
              <a:rPr lang="en-US" sz="38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king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A king has a king-</a:t>
            </a:r>
            <a:r>
              <a:rPr lang="en-US" sz="3800" b="1" dirty="0" err="1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dom</a:t>
            </a:r>
            <a:r>
              <a:rPr lang="en-US" sz="38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 or dominion; the sphere in which he rules.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His kingdom is advanced when and where He reigns. </a:t>
            </a:r>
            <a:endParaRPr lang="en-US" sz="3800" b="1" dirty="0" smtClean="0">
              <a:solidFill>
                <a:schemeClr val="bg1"/>
              </a:solidFill>
              <a:effectLst>
                <a:glow rad="88900">
                  <a:schemeClr val="accent1">
                    <a:lumMod val="50000"/>
                  </a:schemeClr>
                </a:glow>
              </a:effectLst>
              <a:ea typeface="GungsuhChe" panose="02030609000101010101" pitchFamily="49" charset="-127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38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Jesus said, ‘If I drive out demons by the Spirit of God, then the Kingdom of God has come upon you’ </a:t>
            </a:r>
            <a:r>
              <a:rPr lang="en-US" sz="38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(</a:t>
            </a:r>
            <a:r>
              <a:rPr lang="en-US" sz="38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Matt 12:28</a:t>
            </a:r>
            <a:r>
              <a:rPr lang="en-US" sz="38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)</a:t>
            </a:r>
            <a:endParaRPr lang="en-US" sz="3800" b="1" dirty="0">
              <a:solidFill>
                <a:schemeClr val="bg1"/>
              </a:solidFill>
              <a:effectLst>
                <a:glow rad="88900">
                  <a:schemeClr val="accent1">
                    <a:lumMod val="50000"/>
                  </a:schemeClr>
                </a:glow>
              </a:effectLst>
              <a:ea typeface="GungsuhChe" panose="02030609000101010101" pitchFamily="49" charset="-127"/>
            </a:endParaRPr>
          </a:p>
        </p:txBody>
      </p:sp>
      <p:pic>
        <p:nvPicPr>
          <p:cNvPr id="5" name="Content Placeholder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15000"/>
            <a:ext cx="2133602" cy="1299174"/>
          </a:xfrm>
          <a:prstGeom prst="rect">
            <a:avLst/>
          </a:prstGeom>
          <a:effectLst>
            <a:glow rad="25400">
              <a:schemeClr val="tx2">
                <a:lumMod val="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92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Jesus</a:t>
            </a:r>
            <a:r>
              <a:rPr lang="en-US" sz="4500" b="1" spc="-300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as</a:t>
            </a:r>
            <a:r>
              <a:rPr lang="en-US" sz="4500" b="1" spc="-300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45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King </a:t>
            </a:r>
            <a:endParaRPr lang="en-US" sz="4500" b="1" dirty="0">
              <a:solidFill>
                <a:schemeClr val="bg1"/>
              </a:solidFill>
              <a:effectLst>
                <a:glow rad="76200">
                  <a:schemeClr val="accent1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63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A kingdom is the governing influence </a:t>
            </a:r>
            <a:r>
              <a:rPr lang="en-US" sz="38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/>
            </a:r>
            <a:br>
              <a:rPr lang="en-US" sz="38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</a:br>
            <a:r>
              <a:rPr lang="en-US" sz="38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of </a:t>
            </a:r>
            <a:r>
              <a:rPr lang="en-US" sz="38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a king over his territory;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producing a citizenry of people who express his culture and reflect his </a:t>
            </a:r>
            <a:r>
              <a:rPr lang="en-US" sz="38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nature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The Kingdom of God is… righteousness, peace and joy in the Holy Spirit </a:t>
            </a:r>
            <a:r>
              <a:rPr lang="en-US" sz="38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/>
            </a:r>
            <a:br>
              <a:rPr lang="en-US" sz="38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</a:br>
            <a:r>
              <a:rPr lang="en-US" sz="3800" b="1" dirty="0" smtClean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(</a:t>
            </a:r>
            <a:r>
              <a:rPr lang="en-US" sz="3800" b="1" dirty="0">
                <a:solidFill>
                  <a:schemeClr val="bg1"/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Rom 14:17). </a:t>
            </a:r>
            <a:r>
              <a:rPr lang="en-US" sz="3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That is </a:t>
            </a:r>
            <a:r>
              <a:rPr lang="en-US" sz="3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God’s </a:t>
            </a:r>
            <a:r>
              <a:rPr lang="en-US" sz="3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88900">
                    <a:schemeClr val="accent1">
                      <a:lumMod val="50000"/>
                    </a:schemeClr>
                  </a:glow>
                </a:effectLst>
                <a:ea typeface="GungsuhChe" panose="02030609000101010101" pitchFamily="49" charset="-127"/>
              </a:rPr>
              <a:t>rule</a:t>
            </a:r>
            <a:endParaRPr lang="en-US" sz="38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88900">
                  <a:schemeClr val="accent1">
                    <a:lumMod val="50000"/>
                  </a:schemeClr>
                </a:glow>
              </a:effectLst>
              <a:ea typeface="GungsuhChe" panose="02030609000101010101" pitchFamily="49" charset="-127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endParaRPr lang="en-US" sz="4200" b="1" dirty="0">
              <a:solidFill>
                <a:schemeClr val="bg1"/>
              </a:solidFill>
              <a:effectLst>
                <a:glow rad="88900">
                  <a:schemeClr val="accent1">
                    <a:lumMod val="50000"/>
                  </a:schemeClr>
                </a:glow>
              </a:effectLst>
              <a:ea typeface="GungsuhChe" panose="02030609000101010101" pitchFamily="49" charset="-127"/>
            </a:endParaRPr>
          </a:p>
        </p:txBody>
      </p:sp>
      <p:pic>
        <p:nvPicPr>
          <p:cNvPr id="5" name="Content Placeholder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15000"/>
            <a:ext cx="2133602" cy="1299174"/>
          </a:xfrm>
          <a:prstGeom prst="rect">
            <a:avLst/>
          </a:prstGeom>
          <a:effectLst>
            <a:glow rad="25400">
              <a:schemeClr val="tx2">
                <a:lumMod val="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395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5211</TotalTime>
  <Words>500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Which God do  you serve?</vt:lpstr>
      <vt:lpstr>Psalm 47</vt:lpstr>
      <vt:lpstr>1 Samuel 8</vt:lpstr>
      <vt:lpstr>3 major offices of Jesus Christ:</vt:lpstr>
      <vt:lpstr>Jesus as King </vt:lpstr>
      <vt:lpstr>Jesus as King </vt:lpstr>
      <vt:lpstr>Jesus as King </vt:lpstr>
      <vt:lpstr>Jesus as King </vt:lpstr>
      <vt:lpstr>Jesus as King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63</cp:revision>
  <dcterms:created xsi:type="dcterms:W3CDTF">2013-10-10T01:39:18Z</dcterms:created>
  <dcterms:modified xsi:type="dcterms:W3CDTF">2013-12-15T11:50:18Z</dcterms:modified>
</cp:coreProperties>
</file>