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73" r:id="rId5"/>
    <p:sldId id="282" r:id="rId6"/>
    <p:sldId id="274" r:id="rId7"/>
    <p:sldId id="275" r:id="rId8"/>
    <p:sldId id="276" r:id="rId9"/>
    <p:sldId id="263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3B5B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53A1-53C2-4B07-A12D-321144AE8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8E6E0-AAA4-4A27-9FB1-C927595A1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A4A2A-4C21-4F42-B4C7-D6571ACF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4E10-8439-49E8-B206-F4701304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66BB3-7521-4644-95D4-4D6490BA0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8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75FB-97D0-42E5-BBCC-690839F1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FA209-99B0-496A-BF47-539E1BEB1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08E49-BA62-4145-813E-D57BE36D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F5219-3B73-49FF-99F7-58667E53F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2242-2995-4FBA-A67D-95455AB6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0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6AD57-0A7B-48DF-BB9D-AD34D667D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C0643-43D7-4CC6-8018-257C891F0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62872-E416-4781-8D92-23DB4FC9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ECB97-AD12-44EF-82EF-FE4A36F4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B6A1-BE7D-467B-9341-19645F53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5D47-92F3-494F-8412-7ADAA599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5429-FA35-4859-8546-E46160CCA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346B-D661-492F-B32B-4DE0B0FE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A93CF-7116-4740-8564-58429E1A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74572-BA42-43A0-98AD-0BE5F83E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2754-2F5B-43EA-8EBF-EC3AFD353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90474-00B0-43BB-ACB7-365A21031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269E7-1A85-458A-8FEA-9B0294B6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57590-3D04-4EB1-B29B-681CED7C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A9C86-6A75-484F-A7F8-C935377C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2ED2-A856-4607-AC29-8B06C7B0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18EE-FAF1-4642-A79C-4A4AE891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6DFD8-411B-406D-ABA4-FC7620006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64235-C4F1-48F5-B44C-E53D0A53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A4AAF-A074-403D-A251-A27621B7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DECE3-22E7-48C2-BDA4-50F9E200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5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AD38-B126-438E-AE98-BEF0FF8B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A479E-41C1-4009-99DD-FFB7A32A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ABABE-8FD1-4A93-A05A-C77A15AB9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3F227-1BC1-4002-B83F-6AB5DF13E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4FAE8-3013-4BF5-B7A8-67BC6212C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BEC6D5-2929-4022-AD34-F1B392A3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B945F-0A46-435C-BE04-3D92E388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00DC1-660A-418B-B273-5235B98A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E408-7D1D-4E66-AB89-2CCB7028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B330F-BF41-46A7-957C-33820284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F4541-6F67-4CE5-8CE8-B2B3F445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584A8-AD1E-4CCB-AFD8-BC7BB664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0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08B0C-474F-4767-91AD-C9D3EC2F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B4F6C-7B2E-4181-9457-A2702CD1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70F2E-BA76-4C5E-8C42-1EB60A5C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3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5A1DA-364B-4086-BF96-C4FC838F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80AD-BFB4-4466-AC0D-FA8F78DF2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24571-FFFD-45BA-B662-C24A941A7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B7D0E-82D9-4505-8E75-E5FFE024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676D9-3C24-4454-86DA-4B530746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9C45E-0090-4E0C-90DF-2B31C275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22B05-839A-45B2-8011-E7980094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C08CA-8C5A-4B54-8111-B5030E76A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5B131-7BE7-481D-90F0-626BF02D1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5CA65-0916-4251-99D9-C16C50C8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950E8-74B6-4D49-805E-3191D57C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5D12B-7D68-4152-B291-5A07F3B9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F941F-969A-41D0-B90D-0A6A1D2F9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91491-208F-4CE7-A341-B7A73BDE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594CD-AC54-4C07-B17F-3E2B745F7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1A20-0E3F-4119-8F2B-48FB6C4C60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099B-1998-450C-98F7-6B01348F1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823CA-A376-4BC7-AFC5-44915B2AD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1913-BD65-4504-AC19-13D8B0E08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6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01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10" y="1319821"/>
            <a:ext cx="10996780" cy="401957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13:35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“By this all will know that you are My disciples, if you have love for one another.”</a:t>
            </a:r>
          </a:p>
        </p:txBody>
      </p:sp>
    </p:spTree>
    <p:extLst>
      <p:ext uri="{BB962C8B-B14F-4D97-AF65-F5344CB8AC3E}">
        <p14:creationId xmlns:p14="http://schemas.microsoft.com/office/powerpoint/2010/main" val="63190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1283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60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21:15-17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●"/>
            </a:pPr>
            <a:r>
              <a:rPr lang="en-US" sz="6000" b="1" baseline="30000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i="1" dirty="0" err="1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agapao</a:t>
            </a: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—to love deeply, used of </a:t>
            </a:r>
            <a:b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divine love, and of the love which </a:t>
            </a:r>
            <a:b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the law demands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i="1" dirty="0" err="1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phileo</a:t>
            </a: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—to be fond of, a love of </a:t>
            </a:r>
            <a:b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lesser degree than </a:t>
            </a:r>
            <a:r>
              <a:rPr lang="en-US" sz="6000" b="1" i="1" dirty="0" err="1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agapao</a:t>
            </a: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 </a:t>
            </a:r>
            <a:b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between friends</a:t>
            </a:r>
          </a:p>
        </p:txBody>
      </p:sp>
    </p:spTree>
    <p:extLst>
      <p:ext uri="{BB962C8B-B14F-4D97-AF65-F5344CB8AC3E}">
        <p14:creationId xmlns:p14="http://schemas.microsoft.com/office/powerpoint/2010/main" val="144498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610" y="2294898"/>
            <a:ext cx="10996780" cy="210917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7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for </a:t>
            </a:r>
            <a:r>
              <a:rPr lang="en-US" sz="70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en-US" sz="7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an indicator of our love for </a:t>
            </a:r>
            <a:r>
              <a:rPr lang="en-US" sz="70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21244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311A7F-2595-463A-A679-B9CB457A9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70" y="1117600"/>
            <a:ext cx="970426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2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2309308"/>
            <a:ext cx="11524342" cy="100736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6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6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66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12C84CFC-7B44-4EDA-B09C-165F74F70C03}"/>
              </a:ext>
            </a:extLst>
          </p:cNvPr>
          <p:cNvSpPr txBox="1">
            <a:spLocks/>
          </p:cNvSpPr>
          <p:nvPr/>
        </p:nvSpPr>
        <p:spPr>
          <a:xfrm>
            <a:off x="333829" y="3177526"/>
            <a:ext cx="11524342" cy="1007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66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4-8 year old</a:t>
            </a:r>
          </a:p>
        </p:txBody>
      </p:sp>
    </p:spTree>
    <p:extLst>
      <p:ext uri="{BB962C8B-B14F-4D97-AF65-F5344CB8AC3E}">
        <p14:creationId xmlns:p14="http://schemas.microsoft.com/office/powerpoint/2010/main" val="4131654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664966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3:16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3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so loved the world </a:t>
            </a: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gave his one and only Son, that whoever believes in him shall not perish but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46682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1283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baseline="30000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63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“You have answered correctly,” Jesus replied. “Do this and you will </a:t>
            </a: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sz="63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en-US" sz="6300" b="1" dirty="0">
                <a:solidFill>
                  <a:schemeClr val="bg1"/>
                </a:solidFill>
              </a:rPr>
              <a:t>s</a:t>
            </a:r>
            <a:endParaRPr lang="en-US" sz="3000" b="1" dirty="0">
              <a:solidFill>
                <a:srgbClr val="3B5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58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1283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baseline="30000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63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“You have answered correctly,” Jesus replied. “Do this and you will </a:t>
            </a: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sz="63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6300" b="1" i="1" dirty="0" err="1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zaó</a:t>
            </a:r>
            <a:r>
              <a:rPr lang="en-US" sz="63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experience God’s gift of life, to enjoy real life!— active, blessed, endless in the kingdom of God)</a:t>
            </a:r>
            <a:endParaRPr lang="en-US" sz="3000" b="1" dirty="0">
              <a:solidFill>
                <a:srgbClr val="3B5B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AB852E-3ED8-48D0-BB04-91697A2A21FC}"/>
              </a:ext>
            </a:extLst>
          </p:cNvPr>
          <p:cNvSpPr txBox="1"/>
          <p:nvPr/>
        </p:nvSpPr>
        <p:spPr>
          <a:xfrm>
            <a:off x="9044609" y="5445471"/>
            <a:ext cx="2813562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5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-Thayer’s Greek Lexicon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4622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1283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wasn’t asking to discover who should </a:t>
            </a:r>
            <a:b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 love. He was trying to justify himself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“What is the least that is required to   </a:t>
            </a:r>
            <a:b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love others besides myself?”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tells him to go out of his way for </a:t>
            </a:r>
            <a:b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others—</a:t>
            </a:r>
            <a:r>
              <a:rPr lang="en-US" sz="50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demands that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0E1F3BBB-EE2F-4D20-A4F9-1EDEB8183462}"/>
              </a:ext>
            </a:extLst>
          </p:cNvPr>
          <p:cNvSpPr txBox="1">
            <a:spLocks/>
          </p:cNvSpPr>
          <p:nvPr/>
        </p:nvSpPr>
        <p:spPr>
          <a:xfrm>
            <a:off x="2623930" y="5763521"/>
            <a:ext cx="9023901" cy="836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 breeds compassion</a:t>
            </a:r>
            <a:endParaRPr lang="en-US" sz="5000" b="1" dirty="0">
              <a:solidFill>
                <a:srgbClr val="A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9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9" y="161283"/>
            <a:ext cx="11524342" cy="556248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300" b="1" u="sng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</a:p>
          <a:p>
            <a:pPr>
              <a:spcBef>
                <a:spcPts val="600"/>
              </a:spcBef>
              <a:spcAft>
                <a:spcPts val="18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 is at great cost—it will cost you </a:t>
            </a:r>
            <a:b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something!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Most of all—</a:t>
            </a:r>
            <a:r>
              <a:rPr lang="en-US" sz="50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won’t be like you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A40000"/>
              </a:buClr>
              <a:buFont typeface="Courier New" panose="02070309020205020404" pitchFamily="49" charset="0"/>
              <a:buChar char="●"/>
            </a:pP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love your neighbor as yourself, you </a:t>
            </a:r>
            <a:b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have to </a:t>
            </a:r>
            <a:r>
              <a:rPr lang="en-US" sz="50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 them over yourself</a:t>
            </a:r>
          </a:p>
        </p:txBody>
      </p:sp>
    </p:spTree>
    <p:extLst>
      <p:ext uri="{BB962C8B-B14F-4D97-AF65-F5344CB8AC3E}">
        <p14:creationId xmlns:p14="http://schemas.microsoft.com/office/powerpoint/2010/main" val="3384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1F82-E8DB-4C37-A97F-1FA31376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523"/>
            <a:ext cx="10515600" cy="582831"/>
          </a:xfrm>
        </p:spPr>
        <p:txBody>
          <a:bodyPr>
            <a:noAutofit/>
          </a:bodyPr>
          <a:lstStyle/>
          <a:p>
            <a:pPr algn="ctr"/>
            <a:r>
              <a:rPr lang="en-US" sz="4200" b="1" u="sng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15:9-13</a:t>
            </a:r>
          </a:p>
        </p:txBody>
      </p:sp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1C535B28-3AA0-458A-8642-B451626185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9" y="5723766"/>
            <a:ext cx="2114679" cy="100736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4DC7E8-50A4-4A59-9A2D-FBF866E84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54156"/>
            <a:ext cx="11222383" cy="5358303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200" b="1" baseline="30000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“As the Father has loved me, so have I loved you. Now remain in my love. </a:t>
            </a:r>
            <a:r>
              <a:rPr lang="en-US" sz="4200" b="1" baseline="30000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keep my commands, you will remain in my love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just as I have kept my Father’s commands and remain in his love. </a:t>
            </a:r>
            <a:r>
              <a:rPr lang="en-US" sz="4200" b="1" baseline="30000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have told you this so that my joy may be in you and that your joy may be complete. </a:t>
            </a:r>
            <a:b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baseline="30000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b="1" dirty="0">
                <a:solidFill>
                  <a:srgbClr val="A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command is this: Love each other as I have loved you. </a:t>
            </a:r>
            <a:r>
              <a:rPr lang="en-US" sz="4200" b="1" baseline="30000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4200" b="1" dirty="0">
                <a:solidFill>
                  <a:srgbClr val="3B5B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Greater love has no one than this: to lay down one’s life for one’s friends.</a:t>
            </a:r>
            <a:endParaRPr lang="en-US" sz="4200" dirty="0">
              <a:solidFill>
                <a:srgbClr val="3B5B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5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247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15:9-13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</dc:creator>
  <cp:lastModifiedBy>Shawn McCracken</cp:lastModifiedBy>
  <cp:revision>49</cp:revision>
  <dcterms:created xsi:type="dcterms:W3CDTF">2017-10-16T20:27:49Z</dcterms:created>
  <dcterms:modified xsi:type="dcterms:W3CDTF">2018-04-02T14:16:16Z</dcterms:modified>
</cp:coreProperties>
</file>