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9" r:id="rId2"/>
    <p:sldId id="260" r:id="rId3"/>
    <p:sldId id="264" r:id="rId4"/>
    <p:sldId id="292" r:id="rId5"/>
    <p:sldId id="293" r:id="rId6"/>
    <p:sldId id="298" r:id="rId7"/>
    <p:sldId id="294" r:id="rId8"/>
    <p:sldId id="295" r:id="rId9"/>
    <p:sldId id="296" r:id="rId10"/>
    <p:sldId id="297" r:id="rId11"/>
    <p:sldId id="299" r:id="rId12"/>
    <p:sldId id="280" r:id="rId13"/>
    <p:sldId id="300" r:id="rId14"/>
    <p:sldId id="301" r:id="rId15"/>
    <p:sldId id="302" r:id="rId16"/>
    <p:sldId id="305" r:id="rId17"/>
    <p:sldId id="307" r:id="rId18"/>
    <p:sldId id="304" r:id="rId19"/>
    <p:sldId id="30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BCD1"/>
    <a:srgbClr val="3EA1BC"/>
    <a:srgbClr val="317E93"/>
    <a:srgbClr val="2C7184"/>
    <a:srgbClr val="235B6A"/>
    <a:srgbClr val="215968"/>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4" autoAdjust="0"/>
    <p:restoredTop sz="86489" autoAdjust="0"/>
  </p:normalViewPr>
  <p:slideViewPr>
    <p:cSldViewPr>
      <p:cViewPr varScale="1">
        <p:scale>
          <a:sx n="77" d="100"/>
          <a:sy n="77" d="100"/>
        </p:scale>
        <p:origin x="54" y="534"/>
      </p:cViewPr>
      <p:guideLst>
        <p:guide orient="horz" pos="2160"/>
        <p:guide pos="2880"/>
      </p:guideLst>
    </p:cSldViewPr>
  </p:slideViewPr>
  <p:outlineViewPr>
    <p:cViewPr>
      <p:scale>
        <a:sx n="33" d="100"/>
        <a:sy n="33" d="100"/>
      </p:scale>
      <p:origin x="18" y="19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FA1B8999-CE9A-4518-A544-46D460C012E1}" type="datetimeFigureOut">
              <a:rPr lang="en-US" smtClean="0"/>
              <a:t>4/3/2018</a:t>
            </a:fld>
            <a:endParaRPr lang="en-US"/>
          </a:p>
        </p:txBody>
      </p:sp>
      <p:sp>
        <p:nvSpPr>
          <p:cNvPr id="16" name="Slide Number Placeholder 15"/>
          <p:cNvSpPr>
            <a:spLocks noGrp="1"/>
          </p:cNvSpPr>
          <p:nvPr>
            <p:ph type="sldNum" sz="quarter" idx="11"/>
          </p:nvPr>
        </p:nvSpPr>
        <p:spPr/>
        <p:txBody>
          <a:bodyPr/>
          <a:lstStyle/>
          <a:p>
            <a:fld id="{77E4A7CC-DF4B-4F57-88B8-83FE164F01E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B8999-CE9A-4518-A544-46D460C012E1}"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4A7CC-DF4B-4F57-88B8-83FE164F01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B8999-CE9A-4518-A544-46D460C012E1}"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4A7CC-DF4B-4F57-88B8-83FE164F01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FA1B8999-CE9A-4518-A544-46D460C012E1}" type="datetimeFigureOut">
              <a:rPr lang="en-US" smtClean="0"/>
              <a:t>4/3/2018</a:t>
            </a:fld>
            <a:endParaRPr lang="en-US"/>
          </a:p>
        </p:txBody>
      </p:sp>
      <p:sp>
        <p:nvSpPr>
          <p:cNvPr id="15" name="Slide Number Placeholder 14"/>
          <p:cNvSpPr>
            <a:spLocks noGrp="1"/>
          </p:cNvSpPr>
          <p:nvPr>
            <p:ph type="sldNum" sz="quarter" idx="11"/>
          </p:nvPr>
        </p:nvSpPr>
        <p:spPr/>
        <p:txBody>
          <a:bodyPr/>
          <a:lstStyle/>
          <a:p>
            <a:fld id="{77E4A7CC-DF4B-4F57-88B8-83FE164F01E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A1B8999-CE9A-4518-A544-46D460C012E1}" type="datetimeFigureOut">
              <a:rPr lang="en-US" smtClean="0"/>
              <a:t>4/3/2018</a:t>
            </a:fld>
            <a:endParaRPr lang="en-US"/>
          </a:p>
        </p:txBody>
      </p:sp>
      <p:sp>
        <p:nvSpPr>
          <p:cNvPr id="13" name="Slide Number Placeholder 12"/>
          <p:cNvSpPr>
            <a:spLocks noGrp="1"/>
          </p:cNvSpPr>
          <p:nvPr>
            <p:ph type="sldNum" sz="quarter" idx="11"/>
          </p:nvPr>
        </p:nvSpPr>
        <p:spPr/>
        <p:txBody>
          <a:bodyPr/>
          <a:lstStyle/>
          <a:p>
            <a:fld id="{77E4A7CC-DF4B-4F57-88B8-83FE164F01E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A1B8999-CE9A-4518-A544-46D460C012E1}" type="datetimeFigureOut">
              <a:rPr lang="en-US" smtClean="0"/>
              <a:t>4/3/2018</a:t>
            </a:fld>
            <a:endParaRPr lang="en-US"/>
          </a:p>
        </p:txBody>
      </p:sp>
      <p:sp>
        <p:nvSpPr>
          <p:cNvPr id="9" name="Slide Number Placeholder 8"/>
          <p:cNvSpPr>
            <a:spLocks noGrp="1"/>
          </p:cNvSpPr>
          <p:nvPr>
            <p:ph type="sldNum" sz="quarter" idx="11"/>
          </p:nvPr>
        </p:nvSpPr>
        <p:spPr/>
        <p:txBody>
          <a:bodyPr/>
          <a:lstStyle/>
          <a:p>
            <a:fld id="{77E4A7CC-DF4B-4F57-88B8-83FE164F01E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FA1B8999-CE9A-4518-A544-46D460C012E1}" type="datetimeFigureOut">
              <a:rPr lang="en-US" smtClean="0"/>
              <a:t>4/3/2018</a:t>
            </a:fld>
            <a:endParaRPr lang="en-US"/>
          </a:p>
        </p:txBody>
      </p:sp>
      <p:sp>
        <p:nvSpPr>
          <p:cNvPr id="15" name="Slide Number Placeholder 14"/>
          <p:cNvSpPr>
            <a:spLocks noGrp="1"/>
          </p:cNvSpPr>
          <p:nvPr>
            <p:ph type="sldNum" sz="quarter" idx="11"/>
          </p:nvPr>
        </p:nvSpPr>
        <p:spPr/>
        <p:txBody>
          <a:bodyPr/>
          <a:lstStyle/>
          <a:p>
            <a:fld id="{77E4A7CC-DF4B-4F57-88B8-83FE164F01E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FA1B8999-CE9A-4518-A544-46D460C012E1}" type="datetimeFigureOut">
              <a:rPr lang="en-US" smtClean="0"/>
              <a:t>4/3/2018</a:t>
            </a:fld>
            <a:endParaRPr lang="en-US"/>
          </a:p>
        </p:txBody>
      </p:sp>
      <p:sp>
        <p:nvSpPr>
          <p:cNvPr id="8" name="Slide Number Placeholder 7"/>
          <p:cNvSpPr>
            <a:spLocks noGrp="1"/>
          </p:cNvSpPr>
          <p:nvPr>
            <p:ph type="sldNum" sz="quarter" idx="11"/>
          </p:nvPr>
        </p:nvSpPr>
        <p:spPr/>
        <p:txBody>
          <a:bodyPr/>
          <a:lstStyle/>
          <a:p>
            <a:fld id="{77E4A7CC-DF4B-4F57-88B8-83FE164F01E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1B8999-CE9A-4518-A544-46D460C012E1}" type="datetimeFigureOut">
              <a:rPr lang="en-US" smtClean="0"/>
              <a:t>4/3/2018</a:t>
            </a:fld>
            <a:endParaRPr lang="en-US"/>
          </a:p>
        </p:txBody>
      </p:sp>
      <p:sp>
        <p:nvSpPr>
          <p:cNvPr id="6" name="Slide Number Placeholder 5"/>
          <p:cNvSpPr>
            <a:spLocks noGrp="1"/>
          </p:cNvSpPr>
          <p:nvPr>
            <p:ph type="sldNum" sz="quarter" idx="11"/>
          </p:nvPr>
        </p:nvSpPr>
        <p:spPr/>
        <p:txBody>
          <a:bodyPr/>
          <a:lstStyle/>
          <a:p>
            <a:fld id="{77E4A7CC-DF4B-4F57-88B8-83FE164F01E0}"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A1B8999-CE9A-4518-A544-46D460C012E1}" type="datetimeFigureOut">
              <a:rPr lang="en-US" smtClean="0"/>
              <a:t>4/3/2018</a:t>
            </a:fld>
            <a:endParaRPr lang="en-US"/>
          </a:p>
        </p:txBody>
      </p:sp>
      <p:sp>
        <p:nvSpPr>
          <p:cNvPr id="16" name="Slide Number Placeholder 15"/>
          <p:cNvSpPr>
            <a:spLocks noGrp="1"/>
          </p:cNvSpPr>
          <p:nvPr>
            <p:ph type="sldNum" sz="quarter" idx="11"/>
          </p:nvPr>
        </p:nvSpPr>
        <p:spPr/>
        <p:txBody>
          <a:bodyPr/>
          <a:lstStyle/>
          <a:p>
            <a:fld id="{77E4A7CC-DF4B-4F57-88B8-83FE164F01E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FA1B8999-CE9A-4518-A544-46D460C012E1}" type="datetimeFigureOut">
              <a:rPr lang="en-US" smtClean="0"/>
              <a:t>4/3/2018</a:t>
            </a:fld>
            <a:endParaRPr lang="en-US"/>
          </a:p>
        </p:txBody>
      </p:sp>
      <p:sp>
        <p:nvSpPr>
          <p:cNvPr id="14" name="Slide Number Placeholder 13"/>
          <p:cNvSpPr>
            <a:spLocks noGrp="1"/>
          </p:cNvSpPr>
          <p:nvPr>
            <p:ph type="sldNum" sz="quarter" idx="11"/>
          </p:nvPr>
        </p:nvSpPr>
        <p:spPr/>
        <p:txBody>
          <a:bodyPr/>
          <a:lstStyle/>
          <a:p>
            <a:fld id="{77E4A7CC-DF4B-4F57-88B8-83FE164F01E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14">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A1B8999-CE9A-4518-A544-46D460C012E1}" type="datetimeFigureOut">
              <a:rPr lang="en-US" smtClean="0"/>
              <a:t>4/3/2018</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7E4A7CC-DF4B-4F57-88B8-83FE164F01E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74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76200"/>
            <a:ext cx="8610600" cy="609600"/>
          </a:xfrm>
        </p:spPr>
        <p:txBody>
          <a:bodyPr anchor="t"/>
          <a:lstStyle/>
          <a:p>
            <a:pPr algn="ctr"/>
            <a:r>
              <a:rPr lang="en-US" sz="4000" b="1" dirty="0" smtClean="0">
                <a:solidFill>
                  <a:srgbClr val="71BCD1"/>
                </a:solidFill>
                <a:latin typeface="Calibri" panose="020F0502020204030204" pitchFamily="34" charset="0"/>
              </a:rPr>
              <a:t>James doesn't mention Satan here </a:t>
            </a:r>
            <a:endParaRPr lang="en-US" sz="40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838200"/>
            <a:ext cx="8534400" cy="4800600"/>
          </a:xfrm>
        </p:spPr>
        <p:txBody>
          <a:bodyPr numCol="1" anchor="t">
            <a:noAutofit/>
          </a:bodyPr>
          <a:lstStyle/>
          <a:p>
            <a:pPr>
              <a:lnSpc>
                <a:spcPct val="90000"/>
              </a:lnSpc>
              <a:spcBef>
                <a:spcPts val="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“he is </a:t>
            </a:r>
            <a:r>
              <a:rPr lang="en-US" sz="3600" b="1" dirty="0">
                <a:solidFill>
                  <a:srgbClr val="71BCD1"/>
                </a:solidFill>
                <a:latin typeface="Calibri" panose="020F0502020204030204" pitchFamily="34" charset="0"/>
              </a:rPr>
              <a:t>dragged away </a:t>
            </a:r>
            <a:r>
              <a:rPr lang="en-US" sz="3600" b="1" dirty="0">
                <a:solidFill>
                  <a:schemeClr val="tx1">
                    <a:lumMod val="75000"/>
                  </a:schemeClr>
                </a:solidFill>
                <a:latin typeface="Calibri" panose="020F0502020204030204" pitchFamily="34" charset="0"/>
              </a:rPr>
              <a:t>and enticed</a:t>
            </a:r>
            <a:r>
              <a:rPr lang="en-US" sz="3600" b="1" dirty="0" smtClean="0">
                <a:solidFill>
                  <a:schemeClr val="tx1">
                    <a:lumMod val="75000"/>
                  </a:schemeClr>
                </a:solidFill>
                <a:latin typeface="Calibri" panose="020F0502020204030204" pitchFamily="34" charset="0"/>
              </a:rPr>
              <a:t>” </a:t>
            </a:r>
          </a:p>
          <a:p>
            <a:pPr marL="18288" indent="0">
              <a:lnSpc>
                <a:spcPct val="90000"/>
              </a:lnSpc>
              <a:spcBef>
                <a:spcPts val="600"/>
              </a:spcBef>
              <a:buClr>
                <a:srgbClr val="71BCD1"/>
              </a:buClr>
              <a:buSzPct val="80000"/>
              <a:buNone/>
            </a:pPr>
            <a:r>
              <a:rPr lang="en-US" sz="3600" b="1" u="sng" dirty="0" smtClean="0">
                <a:solidFill>
                  <a:schemeClr val="tx1">
                    <a:lumMod val="75000"/>
                  </a:schemeClr>
                </a:solidFill>
                <a:latin typeface="Calibri" panose="020F0502020204030204" pitchFamily="34" charset="0"/>
              </a:rPr>
              <a:t>Ecclesiastes </a:t>
            </a:r>
            <a:r>
              <a:rPr lang="en-US" sz="3600" b="1" u="sng" dirty="0">
                <a:solidFill>
                  <a:schemeClr val="tx1">
                    <a:lumMod val="75000"/>
                  </a:schemeClr>
                </a:solidFill>
                <a:latin typeface="Calibri" panose="020F0502020204030204" pitchFamily="34" charset="0"/>
              </a:rPr>
              <a:t>8:8</a:t>
            </a:r>
            <a:r>
              <a:rPr lang="en-US" sz="3600" b="1" dirty="0">
                <a:solidFill>
                  <a:schemeClr val="tx1">
                    <a:lumMod val="75000"/>
                  </a:schemeClr>
                </a:solidFill>
                <a:latin typeface="Calibri" panose="020F0502020204030204" pitchFamily="34" charset="0"/>
              </a:rPr>
              <a:t> </a:t>
            </a:r>
            <a:br>
              <a:rPr lang="en-US" sz="3600" b="1" dirty="0">
                <a:solidFill>
                  <a:schemeClr val="tx1">
                    <a:lumMod val="75000"/>
                  </a:schemeClr>
                </a:solidFill>
                <a:latin typeface="Calibri" panose="020F0502020204030204" pitchFamily="34" charset="0"/>
              </a:rPr>
            </a:br>
            <a:r>
              <a:rPr lang="en-US" sz="3600" b="1" dirty="0" smtClean="0">
                <a:solidFill>
                  <a:schemeClr val="tx1">
                    <a:lumMod val="75000"/>
                  </a:schemeClr>
                </a:solidFill>
                <a:latin typeface="Calibri" panose="020F0502020204030204" pitchFamily="34" charset="0"/>
              </a:rPr>
              <a:t>As </a:t>
            </a:r>
            <a:r>
              <a:rPr lang="en-US" sz="3600" b="1" dirty="0">
                <a:solidFill>
                  <a:schemeClr val="tx1">
                    <a:lumMod val="75000"/>
                  </a:schemeClr>
                </a:solidFill>
                <a:latin typeface="Calibri" panose="020F0502020204030204" pitchFamily="34" charset="0"/>
              </a:rPr>
              <a:t>no one has power over the wind to contain it, so no one has power over the time of their death. As no one is discharged in time of war, so wickedness will not release those who practice it.</a:t>
            </a:r>
          </a:p>
          <a:p>
            <a:pPr>
              <a:lnSpc>
                <a:spcPct val="90000"/>
              </a:lnSpc>
              <a:spcBef>
                <a:spcPts val="60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a:t>
            </a:r>
            <a:r>
              <a:rPr lang="en-US" sz="3600" b="1" dirty="0">
                <a:solidFill>
                  <a:schemeClr val="tx1">
                    <a:lumMod val="75000"/>
                  </a:schemeClr>
                </a:solidFill>
                <a:latin typeface="Calibri" panose="020F0502020204030204" pitchFamily="34" charset="0"/>
              </a:rPr>
              <a:t>E</a:t>
            </a:r>
            <a:r>
              <a:rPr lang="en-US" sz="3600" b="1" dirty="0" smtClean="0">
                <a:solidFill>
                  <a:schemeClr val="tx1">
                    <a:lumMod val="75000"/>
                  </a:schemeClr>
                </a:solidFill>
                <a:latin typeface="Calibri" panose="020F0502020204030204" pitchFamily="34" charset="0"/>
              </a:rPr>
              <a:t>mphasis of the NT </a:t>
            </a:r>
            <a:r>
              <a:rPr lang="en-US" sz="3600" b="1" dirty="0">
                <a:solidFill>
                  <a:schemeClr val="tx1">
                    <a:lumMod val="75000"/>
                  </a:schemeClr>
                </a:solidFill>
                <a:latin typeface="Calibri" panose="020F0502020204030204" pitchFamily="34" charset="0"/>
              </a:rPr>
              <a:t>is on telling believers </a:t>
            </a:r>
            <a:r>
              <a:rPr lang="en-US" sz="3600" b="1" dirty="0">
                <a:solidFill>
                  <a:srgbClr val="71BCD1"/>
                </a:solidFill>
                <a:latin typeface="Calibri" panose="020F0502020204030204" pitchFamily="34" charset="0"/>
              </a:rPr>
              <a:t>not to sin </a:t>
            </a:r>
            <a:r>
              <a:rPr lang="en-US" sz="3600" b="1" dirty="0" smtClean="0">
                <a:solidFill>
                  <a:schemeClr val="tx1">
                    <a:lumMod val="75000"/>
                  </a:schemeClr>
                </a:solidFill>
                <a:latin typeface="Calibri" panose="020F0502020204030204" pitchFamily="34" charset="0"/>
              </a:rPr>
              <a:t>more than on Satan’s activity</a:t>
            </a:r>
            <a:endParaRPr lang="en-US" sz="3600" b="1" dirty="0" smtClean="0">
              <a:solidFill>
                <a:srgbClr val="71BCD1"/>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88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76200"/>
            <a:ext cx="8610600" cy="609600"/>
          </a:xfrm>
        </p:spPr>
        <p:txBody>
          <a:bodyPr anchor="t"/>
          <a:lstStyle/>
          <a:p>
            <a:pPr algn="ctr"/>
            <a:r>
              <a:rPr lang="en-US" sz="4500" b="1" dirty="0" smtClean="0">
                <a:solidFill>
                  <a:srgbClr val="71BCD1"/>
                </a:solidFill>
                <a:latin typeface="Calibri" panose="020F0502020204030204" pitchFamily="34" charset="0"/>
              </a:rPr>
              <a:t>Desire Births Sin</a:t>
            </a:r>
            <a:endParaRPr lang="en-US" sz="45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838200"/>
            <a:ext cx="8534400" cy="4800600"/>
          </a:xfrm>
        </p:spPr>
        <p:txBody>
          <a:bodyPr numCol="1" anchor="t">
            <a:noAutofit/>
          </a:bodyPr>
          <a:lstStyle/>
          <a:p>
            <a:pPr marL="18288" indent="0">
              <a:lnSpc>
                <a:spcPct val="90000"/>
              </a:lnSpc>
              <a:spcBef>
                <a:spcPts val="0"/>
              </a:spcBef>
              <a:buClr>
                <a:srgbClr val="71BCD1"/>
              </a:buClr>
              <a:buSzPct val="80000"/>
              <a:buNone/>
            </a:pPr>
            <a:r>
              <a:rPr lang="en-US" sz="3600" b="1" dirty="0" smtClean="0">
                <a:solidFill>
                  <a:srgbClr val="71BCD1"/>
                </a:solidFill>
                <a:latin typeface="Calibri" panose="020F0502020204030204" pitchFamily="34" charset="0"/>
              </a:rPr>
              <a:t>Sin is:</a:t>
            </a:r>
            <a:r>
              <a:rPr lang="en-US" sz="3600" b="1" dirty="0" smtClean="0">
                <a:solidFill>
                  <a:schemeClr val="tx1">
                    <a:lumMod val="75000"/>
                  </a:schemeClr>
                </a:solidFill>
                <a:latin typeface="Calibri" panose="020F0502020204030204" pitchFamily="34" charset="0"/>
              </a:rPr>
              <a:t> </a:t>
            </a:r>
          </a:p>
          <a:p>
            <a:pPr>
              <a:lnSpc>
                <a:spcPct val="90000"/>
              </a:lnSpc>
              <a:spcBef>
                <a:spcPts val="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Lawlessness </a:t>
            </a:r>
            <a:r>
              <a:rPr lang="en-US" sz="3600" b="1" dirty="0">
                <a:solidFill>
                  <a:schemeClr val="tx1">
                    <a:lumMod val="75000"/>
                  </a:schemeClr>
                </a:solidFill>
                <a:latin typeface="Calibri" panose="020F0502020204030204" pitchFamily="34" charset="0"/>
              </a:rPr>
              <a:t>or transgression of God's will, either by omitting to do what God's law requires or by doing what it forbids. </a:t>
            </a:r>
          </a:p>
          <a:p>
            <a:pPr>
              <a:lnSpc>
                <a:spcPct val="90000"/>
              </a:lnSpc>
              <a:spcBef>
                <a:spcPts val="120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The </a:t>
            </a:r>
            <a:r>
              <a:rPr lang="en-US" sz="3600" b="1" dirty="0">
                <a:solidFill>
                  <a:schemeClr val="tx1">
                    <a:lumMod val="75000"/>
                  </a:schemeClr>
                </a:solidFill>
                <a:latin typeface="Calibri" panose="020F0502020204030204" pitchFamily="34" charset="0"/>
              </a:rPr>
              <a:t>transgression can occur in thought, word, or deed</a:t>
            </a:r>
          </a:p>
          <a:p>
            <a:pPr>
              <a:lnSpc>
                <a:spcPct val="90000"/>
              </a:lnSpc>
              <a:spcBef>
                <a:spcPts val="120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A </a:t>
            </a:r>
            <a:r>
              <a:rPr lang="en-US" sz="3600" b="1" dirty="0">
                <a:solidFill>
                  <a:schemeClr val="tx1">
                    <a:lumMod val="75000"/>
                  </a:schemeClr>
                </a:solidFill>
                <a:latin typeface="Calibri" panose="020F0502020204030204" pitchFamily="34" charset="0"/>
              </a:rPr>
              <a:t>falling away from or missing the right path. To miss the </a:t>
            </a:r>
            <a:r>
              <a:rPr lang="en-US" sz="3600" b="1" dirty="0" smtClean="0">
                <a:solidFill>
                  <a:schemeClr val="tx1">
                    <a:lumMod val="75000"/>
                  </a:schemeClr>
                </a:solidFill>
                <a:latin typeface="Calibri" panose="020F0502020204030204" pitchFamily="34" charset="0"/>
              </a:rPr>
              <a:t>mark</a:t>
            </a:r>
            <a:endParaRPr lang="en-US" sz="3600" b="1" dirty="0">
              <a:solidFill>
                <a:schemeClr val="tx1">
                  <a:lumMod val="75000"/>
                </a:schemeClr>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31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a:xfrm>
            <a:off x="304800" y="1295400"/>
            <a:ext cx="8534400" cy="4191000"/>
          </a:xfrm>
        </p:spPr>
        <p:txBody>
          <a:bodyPr anchor="t">
            <a:noAutofit/>
          </a:bodyPr>
          <a:lstStyle/>
          <a:p>
            <a:pPr marL="18288" indent="0" algn="ctr">
              <a:lnSpc>
                <a:spcPct val="80000"/>
              </a:lnSpc>
              <a:spcBef>
                <a:spcPts val="0"/>
              </a:spcBef>
              <a:buClr>
                <a:srgbClr val="317E93"/>
              </a:buClr>
              <a:buSzPct val="100000"/>
              <a:buNone/>
            </a:pPr>
            <a:r>
              <a:rPr lang="en-US" sz="10000" b="1" dirty="0" smtClean="0">
                <a:solidFill>
                  <a:srgbClr val="71BCD1"/>
                </a:solidFill>
                <a:latin typeface="Calibri" panose="020F0502020204030204" pitchFamily="34" charset="0"/>
              </a:rPr>
              <a:t>Don’t be </a:t>
            </a:r>
          </a:p>
          <a:p>
            <a:pPr marL="18288" indent="0" algn="ctr">
              <a:lnSpc>
                <a:spcPct val="80000"/>
              </a:lnSpc>
              <a:spcBef>
                <a:spcPts val="0"/>
              </a:spcBef>
              <a:buClr>
                <a:srgbClr val="317E93"/>
              </a:buClr>
              <a:buSzPct val="100000"/>
              <a:buNone/>
            </a:pPr>
            <a:r>
              <a:rPr lang="en-US" sz="10000" b="1" dirty="0" smtClean="0">
                <a:solidFill>
                  <a:srgbClr val="71BCD1"/>
                </a:solidFill>
                <a:latin typeface="Calibri" panose="020F0502020204030204" pitchFamily="34" charset="0"/>
              </a:rPr>
              <a:t>deceived!</a:t>
            </a:r>
            <a:endParaRPr lang="en-US" sz="10000" b="1" dirty="0">
              <a:solidFill>
                <a:srgbClr val="71BCD1"/>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31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76200"/>
            <a:ext cx="8610600" cy="609600"/>
          </a:xfrm>
        </p:spPr>
        <p:txBody>
          <a:bodyPr anchor="t"/>
          <a:lstStyle/>
          <a:p>
            <a:pPr algn="ctr"/>
            <a:r>
              <a:rPr lang="en-US" sz="4500" b="1" dirty="0" smtClean="0">
                <a:solidFill>
                  <a:srgbClr val="71BCD1"/>
                </a:solidFill>
                <a:latin typeface="Calibri" panose="020F0502020204030204" pitchFamily="34" charset="0"/>
              </a:rPr>
              <a:t>Overcoming Temptation</a:t>
            </a:r>
            <a:endParaRPr lang="en-US" sz="45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838200"/>
            <a:ext cx="8534400" cy="4800600"/>
          </a:xfrm>
        </p:spPr>
        <p:txBody>
          <a:bodyPr numCol="1" anchor="t">
            <a:noAutofit/>
          </a:bodyPr>
          <a:lstStyle/>
          <a:p>
            <a:pPr marL="18288" indent="0">
              <a:lnSpc>
                <a:spcPct val="90000"/>
              </a:lnSpc>
              <a:spcBef>
                <a:spcPts val="0"/>
              </a:spcBef>
              <a:spcAft>
                <a:spcPts val="600"/>
              </a:spcAft>
              <a:buClr>
                <a:srgbClr val="71BCD1"/>
              </a:buClr>
              <a:buSzPct val="80000"/>
              <a:buNone/>
            </a:pPr>
            <a:r>
              <a:rPr lang="en-US" sz="4000" b="1" u="sng" dirty="0" smtClean="0">
                <a:solidFill>
                  <a:schemeClr val="tx1">
                    <a:lumMod val="75000"/>
                  </a:schemeClr>
                </a:solidFill>
                <a:latin typeface="Calibri" panose="020F0502020204030204" pitchFamily="34" charset="0"/>
              </a:rPr>
              <a:t>1 </a:t>
            </a:r>
            <a:r>
              <a:rPr lang="en-US" sz="4000" b="1" u="sng" dirty="0">
                <a:solidFill>
                  <a:schemeClr val="tx1">
                    <a:lumMod val="75000"/>
                  </a:schemeClr>
                </a:solidFill>
                <a:latin typeface="Calibri" panose="020F0502020204030204" pitchFamily="34" charset="0"/>
              </a:rPr>
              <a:t>Corinthians 10:13 </a:t>
            </a:r>
            <a:endParaRPr lang="en-US" sz="4000" b="1" u="sng" dirty="0" smtClean="0">
              <a:solidFill>
                <a:schemeClr val="tx1">
                  <a:lumMod val="75000"/>
                </a:schemeClr>
              </a:solidFill>
              <a:latin typeface="Calibri" panose="020F0502020204030204" pitchFamily="34" charset="0"/>
            </a:endParaRPr>
          </a:p>
          <a:p>
            <a:pPr marL="18288" indent="0">
              <a:lnSpc>
                <a:spcPct val="90000"/>
              </a:lnSpc>
              <a:spcBef>
                <a:spcPts val="0"/>
              </a:spcBef>
              <a:buClr>
                <a:srgbClr val="71BCD1"/>
              </a:buClr>
              <a:buSzPct val="80000"/>
              <a:buNone/>
            </a:pPr>
            <a:r>
              <a:rPr lang="en-US" sz="4000" b="1" dirty="0" smtClean="0">
                <a:solidFill>
                  <a:schemeClr val="tx1">
                    <a:lumMod val="75000"/>
                  </a:schemeClr>
                </a:solidFill>
                <a:latin typeface="Calibri" panose="020F0502020204030204" pitchFamily="34" charset="0"/>
              </a:rPr>
              <a:t>No </a:t>
            </a:r>
            <a:r>
              <a:rPr lang="en-US" sz="4000" b="1" dirty="0">
                <a:solidFill>
                  <a:schemeClr val="tx1">
                    <a:lumMod val="75000"/>
                  </a:schemeClr>
                </a:solidFill>
                <a:latin typeface="Calibri" panose="020F0502020204030204" pitchFamily="34" charset="0"/>
              </a:rPr>
              <a:t>temptation has overtaken you except such as is </a:t>
            </a:r>
            <a:r>
              <a:rPr lang="en-US" sz="4000" b="1" dirty="0">
                <a:solidFill>
                  <a:srgbClr val="71BCD1"/>
                </a:solidFill>
                <a:latin typeface="Calibri" panose="020F0502020204030204" pitchFamily="34" charset="0"/>
              </a:rPr>
              <a:t>common to man</a:t>
            </a:r>
            <a:r>
              <a:rPr lang="en-US" sz="4000" b="1" dirty="0">
                <a:solidFill>
                  <a:schemeClr val="tx1">
                    <a:lumMod val="75000"/>
                  </a:schemeClr>
                </a:solidFill>
                <a:latin typeface="Calibri" panose="020F0502020204030204" pitchFamily="34" charset="0"/>
              </a:rPr>
              <a:t>; but God is faithful, who will not allow you to be tempted beyond what you are able, but with the temptation will also make the way of escape, that you may be able to bear it.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743200" y="5791200"/>
            <a:ext cx="6019800" cy="707886"/>
          </a:xfrm>
          <a:prstGeom prst="rect">
            <a:avLst/>
          </a:prstGeom>
          <a:noFill/>
        </p:spPr>
        <p:txBody>
          <a:bodyPr wrap="square" rtlCol="0">
            <a:spAutoFit/>
          </a:bodyPr>
          <a:lstStyle/>
          <a:p>
            <a:r>
              <a:rPr lang="en-US" sz="4000" b="1" dirty="0" smtClean="0">
                <a:solidFill>
                  <a:schemeClr val="bg1"/>
                </a:solidFill>
                <a:latin typeface="Calibri" panose="020F0502020204030204" pitchFamily="34" charset="0"/>
              </a:rPr>
              <a:t>1) You’re not the only one</a:t>
            </a:r>
            <a:endParaRPr lang="en-US" sz="4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96733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76200"/>
            <a:ext cx="8610600" cy="609600"/>
          </a:xfrm>
        </p:spPr>
        <p:txBody>
          <a:bodyPr anchor="t"/>
          <a:lstStyle/>
          <a:p>
            <a:pPr algn="ctr"/>
            <a:r>
              <a:rPr lang="en-US" sz="4500" b="1" dirty="0" smtClean="0">
                <a:solidFill>
                  <a:srgbClr val="71BCD1"/>
                </a:solidFill>
                <a:latin typeface="Calibri" panose="020F0502020204030204" pitchFamily="34" charset="0"/>
              </a:rPr>
              <a:t>Overcoming Temptation</a:t>
            </a:r>
            <a:endParaRPr lang="en-US" sz="45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838200"/>
            <a:ext cx="8534400" cy="4800600"/>
          </a:xfrm>
        </p:spPr>
        <p:txBody>
          <a:bodyPr numCol="1" anchor="t">
            <a:noAutofit/>
          </a:bodyPr>
          <a:lstStyle/>
          <a:p>
            <a:pPr marL="18288" indent="0">
              <a:lnSpc>
                <a:spcPct val="90000"/>
              </a:lnSpc>
              <a:spcBef>
                <a:spcPts val="0"/>
              </a:spcBef>
              <a:spcAft>
                <a:spcPts val="600"/>
              </a:spcAft>
              <a:buClr>
                <a:srgbClr val="71BCD1"/>
              </a:buClr>
              <a:buSzPct val="80000"/>
              <a:buNone/>
            </a:pPr>
            <a:r>
              <a:rPr lang="en-US" sz="4000" b="1" u="sng" dirty="0" smtClean="0">
                <a:solidFill>
                  <a:schemeClr val="tx1">
                    <a:lumMod val="75000"/>
                  </a:schemeClr>
                </a:solidFill>
                <a:latin typeface="Calibri" panose="020F0502020204030204" pitchFamily="34" charset="0"/>
              </a:rPr>
              <a:t>1 </a:t>
            </a:r>
            <a:r>
              <a:rPr lang="en-US" sz="4000" b="1" u="sng" dirty="0">
                <a:solidFill>
                  <a:schemeClr val="tx1">
                    <a:lumMod val="75000"/>
                  </a:schemeClr>
                </a:solidFill>
                <a:latin typeface="Calibri" panose="020F0502020204030204" pitchFamily="34" charset="0"/>
              </a:rPr>
              <a:t>Corinthians 10:13 </a:t>
            </a:r>
            <a:endParaRPr lang="en-US" sz="4000" b="1" u="sng" dirty="0" smtClean="0">
              <a:solidFill>
                <a:schemeClr val="tx1">
                  <a:lumMod val="75000"/>
                </a:schemeClr>
              </a:solidFill>
              <a:latin typeface="Calibri" panose="020F0502020204030204" pitchFamily="34" charset="0"/>
            </a:endParaRPr>
          </a:p>
          <a:p>
            <a:pPr marL="18288" indent="0">
              <a:lnSpc>
                <a:spcPct val="90000"/>
              </a:lnSpc>
              <a:spcBef>
                <a:spcPts val="0"/>
              </a:spcBef>
              <a:buClr>
                <a:srgbClr val="71BCD1"/>
              </a:buClr>
              <a:buSzPct val="80000"/>
              <a:buNone/>
            </a:pPr>
            <a:r>
              <a:rPr lang="en-US" sz="4000" b="1" dirty="0" smtClean="0">
                <a:solidFill>
                  <a:schemeClr val="tx1">
                    <a:lumMod val="75000"/>
                  </a:schemeClr>
                </a:solidFill>
                <a:latin typeface="Calibri" panose="020F0502020204030204" pitchFamily="34" charset="0"/>
              </a:rPr>
              <a:t>No </a:t>
            </a:r>
            <a:r>
              <a:rPr lang="en-US" sz="4000" b="1" dirty="0">
                <a:solidFill>
                  <a:schemeClr val="tx1">
                    <a:lumMod val="75000"/>
                  </a:schemeClr>
                </a:solidFill>
                <a:latin typeface="Calibri" panose="020F0502020204030204" pitchFamily="34" charset="0"/>
              </a:rPr>
              <a:t>temptation has overtaken you except such as is common to man; but God is faithful, who </a:t>
            </a:r>
            <a:r>
              <a:rPr lang="en-US" sz="4000" b="1" dirty="0">
                <a:solidFill>
                  <a:srgbClr val="71BCD1"/>
                </a:solidFill>
                <a:latin typeface="Calibri" panose="020F0502020204030204" pitchFamily="34" charset="0"/>
              </a:rPr>
              <a:t>will not allow you to be tempted beyond what you are able</a:t>
            </a:r>
            <a:r>
              <a:rPr lang="en-US" sz="4000" b="1" dirty="0">
                <a:solidFill>
                  <a:schemeClr val="tx1">
                    <a:lumMod val="75000"/>
                  </a:schemeClr>
                </a:solidFill>
                <a:latin typeface="Calibri" panose="020F0502020204030204" pitchFamily="34" charset="0"/>
              </a:rPr>
              <a:t>, but with the temptation will also make the way of escape, that you may be able to bear it.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5791200"/>
            <a:ext cx="6019800" cy="707886"/>
          </a:xfrm>
          <a:prstGeom prst="rect">
            <a:avLst/>
          </a:prstGeom>
          <a:noFill/>
        </p:spPr>
        <p:txBody>
          <a:bodyPr wrap="square" rtlCol="0">
            <a:spAutoFit/>
          </a:bodyPr>
          <a:lstStyle/>
          <a:p>
            <a:r>
              <a:rPr lang="en-US" sz="4000" b="1" dirty="0">
                <a:solidFill>
                  <a:schemeClr val="bg1"/>
                </a:solidFill>
                <a:latin typeface="Calibri" panose="020F0502020204030204" pitchFamily="34" charset="0"/>
              </a:rPr>
              <a:t>2</a:t>
            </a:r>
            <a:r>
              <a:rPr lang="en-US" sz="4000" b="1" dirty="0" smtClean="0">
                <a:solidFill>
                  <a:schemeClr val="bg1"/>
                </a:solidFill>
                <a:latin typeface="Calibri" panose="020F0502020204030204" pitchFamily="34" charset="0"/>
              </a:rPr>
              <a:t>) He is greater!</a:t>
            </a:r>
            <a:endParaRPr lang="en-US" sz="4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7206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76200"/>
            <a:ext cx="8610600" cy="609600"/>
          </a:xfrm>
        </p:spPr>
        <p:txBody>
          <a:bodyPr anchor="t"/>
          <a:lstStyle/>
          <a:p>
            <a:pPr algn="ctr"/>
            <a:r>
              <a:rPr lang="en-US" sz="4500" b="1" dirty="0" smtClean="0">
                <a:solidFill>
                  <a:srgbClr val="71BCD1"/>
                </a:solidFill>
                <a:latin typeface="Calibri" panose="020F0502020204030204" pitchFamily="34" charset="0"/>
              </a:rPr>
              <a:t>Overcoming Temptation</a:t>
            </a:r>
            <a:endParaRPr lang="en-US" sz="45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838200"/>
            <a:ext cx="8534400" cy="4800600"/>
          </a:xfrm>
        </p:spPr>
        <p:txBody>
          <a:bodyPr numCol="1" anchor="t">
            <a:noAutofit/>
          </a:bodyPr>
          <a:lstStyle/>
          <a:p>
            <a:pPr marL="18288" indent="0">
              <a:lnSpc>
                <a:spcPct val="90000"/>
              </a:lnSpc>
              <a:spcBef>
                <a:spcPts val="0"/>
              </a:spcBef>
              <a:spcAft>
                <a:spcPts val="600"/>
              </a:spcAft>
              <a:buClr>
                <a:srgbClr val="71BCD1"/>
              </a:buClr>
              <a:buSzPct val="80000"/>
              <a:buNone/>
            </a:pPr>
            <a:r>
              <a:rPr lang="en-US" sz="4000" b="1" u="sng" dirty="0" smtClean="0">
                <a:solidFill>
                  <a:schemeClr val="tx1">
                    <a:lumMod val="75000"/>
                  </a:schemeClr>
                </a:solidFill>
                <a:latin typeface="Calibri" panose="020F0502020204030204" pitchFamily="34" charset="0"/>
              </a:rPr>
              <a:t>1 </a:t>
            </a:r>
            <a:r>
              <a:rPr lang="en-US" sz="4000" b="1" u="sng" dirty="0">
                <a:solidFill>
                  <a:schemeClr val="tx1">
                    <a:lumMod val="75000"/>
                  </a:schemeClr>
                </a:solidFill>
                <a:latin typeface="Calibri" panose="020F0502020204030204" pitchFamily="34" charset="0"/>
              </a:rPr>
              <a:t>Corinthians 10:13 </a:t>
            </a:r>
            <a:endParaRPr lang="en-US" sz="4000" b="1" u="sng" dirty="0" smtClean="0">
              <a:solidFill>
                <a:schemeClr val="tx1">
                  <a:lumMod val="75000"/>
                </a:schemeClr>
              </a:solidFill>
              <a:latin typeface="Calibri" panose="020F0502020204030204" pitchFamily="34" charset="0"/>
            </a:endParaRPr>
          </a:p>
          <a:p>
            <a:pPr marL="18288" indent="0">
              <a:lnSpc>
                <a:spcPct val="90000"/>
              </a:lnSpc>
              <a:spcBef>
                <a:spcPts val="0"/>
              </a:spcBef>
              <a:buClr>
                <a:srgbClr val="71BCD1"/>
              </a:buClr>
              <a:buSzPct val="80000"/>
              <a:buNone/>
            </a:pPr>
            <a:r>
              <a:rPr lang="en-US" sz="4000" b="1" dirty="0" smtClean="0">
                <a:solidFill>
                  <a:schemeClr val="tx1">
                    <a:lumMod val="75000"/>
                  </a:schemeClr>
                </a:solidFill>
                <a:latin typeface="Calibri" panose="020F0502020204030204" pitchFamily="34" charset="0"/>
              </a:rPr>
              <a:t>No </a:t>
            </a:r>
            <a:r>
              <a:rPr lang="en-US" sz="4000" b="1" dirty="0">
                <a:solidFill>
                  <a:schemeClr val="tx1">
                    <a:lumMod val="75000"/>
                  </a:schemeClr>
                </a:solidFill>
                <a:latin typeface="Calibri" panose="020F0502020204030204" pitchFamily="34" charset="0"/>
              </a:rPr>
              <a:t>temptation has overtaken you except such as is common to man; but God is faithful, who will not allow you to be tempted beyond what you are able, but with the temptation will also </a:t>
            </a:r>
            <a:r>
              <a:rPr lang="en-US" sz="4000" b="1" dirty="0">
                <a:solidFill>
                  <a:srgbClr val="71BCD1"/>
                </a:solidFill>
                <a:latin typeface="Calibri" panose="020F0502020204030204" pitchFamily="34" charset="0"/>
              </a:rPr>
              <a:t>make the way of escape</a:t>
            </a:r>
            <a:r>
              <a:rPr lang="en-US" sz="4000" b="1" dirty="0">
                <a:solidFill>
                  <a:schemeClr val="tx1">
                    <a:lumMod val="75000"/>
                  </a:schemeClr>
                </a:solidFill>
                <a:latin typeface="Calibri" panose="020F0502020204030204" pitchFamily="34" charset="0"/>
              </a:rPr>
              <a:t>, that you may be able to bear it.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5791200"/>
            <a:ext cx="6019800" cy="707886"/>
          </a:xfrm>
          <a:prstGeom prst="rect">
            <a:avLst/>
          </a:prstGeom>
          <a:noFill/>
        </p:spPr>
        <p:txBody>
          <a:bodyPr wrap="square" rtlCol="0">
            <a:spAutoFit/>
          </a:bodyPr>
          <a:lstStyle/>
          <a:p>
            <a:r>
              <a:rPr lang="en-US" sz="4000" b="1" dirty="0" smtClean="0">
                <a:solidFill>
                  <a:schemeClr val="bg1"/>
                </a:solidFill>
                <a:latin typeface="Calibri" panose="020F0502020204030204" pitchFamily="34" charset="0"/>
              </a:rPr>
              <a:t>3) You can escape</a:t>
            </a:r>
            <a:endParaRPr lang="en-US" sz="4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541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76200"/>
            <a:ext cx="8610600" cy="609600"/>
          </a:xfrm>
        </p:spPr>
        <p:txBody>
          <a:bodyPr anchor="t"/>
          <a:lstStyle/>
          <a:p>
            <a:pPr algn="ctr"/>
            <a:r>
              <a:rPr lang="en-US" sz="4500" b="1" dirty="0" smtClean="0">
                <a:solidFill>
                  <a:srgbClr val="71BCD1"/>
                </a:solidFill>
                <a:latin typeface="Calibri" panose="020F0502020204030204" pitchFamily="34" charset="0"/>
              </a:rPr>
              <a:t>Overcoming Temptation</a:t>
            </a:r>
            <a:endParaRPr lang="en-US" sz="45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914400"/>
            <a:ext cx="8534400" cy="4724400"/>
          </a:xfrm>
        </p:spPr>
        <p:txBody>
          <a:bodyPr numCol="1" anchor="t">
            <a:noAutofit/>
          </a:bodyPr>
          <a:lstStyle/>
          <a:p>
            <a:pPr marL="18288" indent="0">
              <a:lnSpc>
                <a:spcPct val="90000"/>
              </a:lnSpc>
              <a:spcBef>
                <a:spcPts val="0"/>
              </a:spcBef>
              <a:spcAft>
                <a:spcPts val="600"/>
              </a:spcAft>
              <a:buClr>
                <a:srgbClr val="71BCD1"/>
              </a:buClr>
              <a:buSzPct val="80000"/>
              <a:buNone/>
            </a:pPr>
            <a:r>
              <a:rPr lang="en-US" sz="4000" b="1" u="sng" dirty="0" smtClean="0">
                <a:solidFill>
                  <a:schemeClr val="tx1">
                    <a:lumMod val="75000"/>
                  </a:schemeClr>
                </a:solidFill>
                <a:latin typeface="Calibri" panose="020F0502020204030204" pitchFamily="34" charset="0"/>
              </a:rPr>
              <a:t>Psalm </a:t>
            </a:r>
            <a:r>
              <a:rPr lang="en-US" sz="4000" b="1" u="sng" dirty="0">
                <a:solidFill>
                  <a:schemeClr val="tx1">
                    <a:lumMod val="75000"/>
                  </a:schemeClr>
                </a:solidFill>
                <a:latin typeface="Calibri" panose="020F0502020204030204" pitchFamily="34" charset="0"/>
              </a:rPr>
              <a:t>119:11 </a:t>
            </a:r>
            <a:endParaRPr lang="en-US" sz="4000" b="1" u="sng" dirty="0" smtClean="0">
              <a:solidFill>
                <a:schemeClr val="tx1">
                  <a:lumMod val="75000"/>
                </a:schemeClr>
              </a:solidFill>
              <a:latin typeface="Calibri" panose="020F0502020204030204" pitchFamily="34" charset="0"/>
            </a:endParaRPr>
          </a:p>
          <a:p>
            <a:pPr marL="18288" indent="0">
              <a:lnSpc>
                <a:spcPct val="90000"/>
              </a:lnSpc>
              <a:spcBef>
                <a:spcPts val="0"/>
              </a:spcBef>
              <a:spcAft>
                <a:spcPts val="600"/>
              </a:spcAft>
              <a:buClr>
                <a:srgbClr val="71BCD1"/>
              </a:buClr>
              <a:buSzPct val="80000"/>
              <a:buNone/>
            </a:pPr>
            <a:r>
              <a:rPr lang="en-US" sz="4000" b="1" dirty="0" smtClean="0">
                <a:solidFill>
                  <a:srgbClr val="71BCD1"/>
                </a:solidFill>
                <a:latin typeface="Calibri" panose="020F0502020204030204" pitchFamily="34" charset="0"/>
              </a:rPr>
              <a:t>Your </a:t>
            </a:r>
            <a:r>
              <a:rPr lang="en-US" sz="4000" b="1" dirty="0">
                <a:solidFill>
                  <a:srgbClr val="71BCD1"/>
                </a:solidFill>
                <a:latin typeface="Calibri" panose="020F0502020204030204" pitchFamily="34" charset="0"/>
              </a:rPr>
              <a:t>word I have hidden in my heart</a:t>
            </a:r>
            <a:r>
              <a:rPr lang="en-US" sz="4000" b="1" dirty="0">
                <a:solidFill>
                  <a:schemeClr val="tx1">
                    <a:lumMod val="75000"/>
                  </a:schemeClr>
                </a:solidFill>
                <a:latin typeface="Calibri" panose="020F0502020204030204" pitchFamily="34" charset="0"/>
              </a:rPr>
              <a:t>, That I might not sin against You. </a:t>
            </a:r>
            <a:endParaRPr lang="en-US" sz="4000" b="1" dirty="0" smtClean="0">
              <a:solidFill>
                <a:schemeClr val="tx1">
                  <a:lumMod val="75000"/>
                </a:schemeClr>
              </a:solidFill>
              <a:latin typeface="Calibri" panose="020F0502020204030204" pitchFamily="34" charset="0"/>
            </a:endParaRPr>
          </a:p>
          <a:p>
            <a:pPr marL="18288" indent="0">
              <a:lnSpc>
                <a:spcPct val="90000"/>
              </a:lnSpc>
              <a:spcBef>
                <a:spcPts val="0"/>
              </a:spcBef>
              <a:spcAft>
                <a:spcPts val="600"/>
              </a:spcAft>
              <a:buClr>
                <a:srgbClr val="71BCD1"/>
              </a:buClr>
              <a:buSzPct val="80000"/>
              <a:buNone/>
            </a:pPr>
            <a:endParaRPr lang="en-US" sz="4000" b="1" dirty="0" smtClean="0">
              <a:solidFill>
                <a:schemeClr val="tx1">
                  <a:lumMod val="75000"/>
                </a:schemeClr>
              </a:solidFill>
              <a:latin typeface="Calibri" panose="020F0502020204030204" pitchFamily="34" charset="0"/>
            </a:endParaRPr>
          </a:p>
          <a:p>
            <a:pPr marL="18288" indent="0">
              <a:lnSpc>
                <a:spcPct val="90000"/>
              </a:lnSpc>
              <a:spcBef>
                <a:spcPts val="0"/>
              </a:spcBef>
              <a:spcAft>
                <a:spcPts val="600"/>
              </a:spcAft>
              <a:buClr>
                <a:srgbClr val="71BCD1"/>
              </a:buClr>
              <a:buSzPct val="80000"/>
              <a:buNone/>
            </a:pPr>
            <a:endParaRPr lang="en-US" sz="4000" b="1" dirty="0">
              <a:solidFill>
                <a:schemeClr val="tx1">
                  <a:lumMod val="75000"/>
                </a:schemeClr>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5791200"/>
            <a:ext cx="6019800" cy="707886"/>
          </a:xfrm>
          <a:prstGeom prst="rect">
            <a:avLst/>
          </a:prstGeom>
          <a:noFill/>
        </p:spPr>
        <p:txBody>
          <a:bodyPr wrap="square" rtlCol="0">
            <a:spAutoFit/>
          </a:bodyPr>
          <a:lstStyle/>
          <a:p>
            <a:r>
              <a:rPr lang="en-US" sz="4000" b="1" dirty="0" smtClean="0">
                <a:solidFill>
                  <a:schemeClr val="bg1"/>
                </a:solidFill>
                <a:latin typeface="Calibri" panose="020F0502020204030204" pitchFamily="34" charset="0"/>
              </a:rPr>
              <a:t>4) The Word of God</a:t>
            </a:r>
            <a:endParaRPr lang="en-US" sz="4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3118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76200"/>
            <a:ext cx="8610600" cy="609600"/>
          </a:xfrm>
        </p:spPr>
        <p:txBody>
          <a:bodyPr anchor="t"/>
          <a:lstStyle/>
          <a:p>
            <a:pPr algn="ctr"/>
            <a:r>
              <a:rPr lang="en-US" sz="4500" b="1" dirty="0" smtClean="0">
                <a:solidFill>
                  <a:srgbClr val="71BCD1"/>
                </a:solidFill>
                <a:latin typeface="Calibri" panose="020F0502020204030204" pitchFamily="34" charset="0"/>
              </a:rPr>
              <a:t>Overcoming Temptation</a:t>
            </a:r>
            <a:endParaRPr lang="en-US" sz="45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914400"/>
            <a:ext cx="8534400" cy="4724400"/>
          </a:xfrm>
        </p:spPr>
        <p:txBody>
          <a:bodyPr numCol="1" anchor="t">
            <a:noAutofit/>
          </a:bodyPr>
          <a:lstStyle/>
          <a:p>
            <a:pPr marL="18288" indent="0">
              <a:lnSpc>
                <a:spcPct val="90000"/>
              </a:lnSpc>
              <a:spcBef>
                <a:spcPts val="0"/>
              </a:spcBef>
              <a:spcAft>
                <a:spcPts val="600"/>
              </a:spcAft>
              <a:buClr>
                <a:srgbClr val="71BCD1"/>
              </a:buClr>
              <a:buSzPct val="80000"/>
              <a:buNone/>
            </a:pPr>
            <a:r>
              <a:rPr lang="en-US" sz="4000" b="1" u="sng" dirty="0" smtClean="0">
                <a:solidFill>
                  <a:schemeClr val="tx1">
                    <a:lumMod val="75000"/>
                  </a:schemeClr>
                </a:solidFill>
                <a:latin typeface="Calibri" panose="020F0502020204030204" pitchFamily="34" charset="0"/>
              </a:rPr>
              <a:t>Psalm </a:t>
            </a:r>
            <a:r>
              <a:rPr lang="en-US" sz="4000" b="1" u="sng" dirty="0">
                <a:solidFill>
                  <a:schemeClr val="tx1">
                    <a:lumMod val="75000"/>
                  </a:schemeClr>
                </a:solidFill>
                <a:latin typeface="Calibri" panose="020F0502020204030204" pitchFamily="34" charset="0"/>
              </a:rPr>
              <a:t>119:11 </a:t>
            </a:r>
            <a:endParaRPr lang="en-US" sz="4000" b="1" u="sng" dirty="0" smtClean="0">
              <a:solidFill>
                <a:schemeClr val="tx1">
                  <a:lumMod val="75000"/>
                </a:schemeClr>
              </a:solidFill>
              <a:latin typeface="Calibri" panose="020F0502020204030204" pitchFamily="34" charset="0"/>
            </a:endParaRPr>
          </a:p>
          <a:p>
            <a:pPr marL="18288" indent="0">
              <a:lnSpc>
                <a:spcPct val="90000"/>
              </a:lnSpc>
              <a:spcBef>
                <a:spcPts val="0"/>
              </a:spcBef>
              <a:spcAft>
                <a:spcPts val="600"/>
              </a:spcAft>
              <a:buClr>
                <a:srgbClr val="71BCD1"/>
              </a:buClr>
              <a:buSzPct val="80000"/>
              <a:buNone/>
            </a:pPr>
            <a:r>
              <a:rPr lang="en-US" sz="4000" b="1" dirty="0" smtClean="0">
                <a:solidFill>
                  <a:srgbClr val="71BCD1"/>
                </a:solidFill>
                <a:latin typeface="Calibri" panose="020F0502020204030204" pitchFamily="34" charset="0"/>
              </a:rPr>
              <a:t>Your </a:t>
            </a:r>
            <a:r>
              <a:rPr lang="en-US" sz="4000" b="1" dirty="0">
                <a:solidFill>
                  <a:srgbClr val="71BCD1"/>
                </a:solidFill>
                <a:latin typeface="Calibri" panose="020F0502020204030204" pitchFamily="34" charset="0"/>
              </a:rPr>
              <a:t>word I have hidden in my heart</a:t>
            </a:r>
            <a:r>
              <a:rPr lang="en-US" sz="4000" b="1" dirty="0">
                <a:solidFill>
                  <a:schemeClr val="tx1">
                    <a:lumMod val="75000"/>
                  </a:schemeClr>
                </a:solidFill>
                <a:latin typeface="Calibri" panose="020F0502020204030204" pitchFamily="34" charset="0"/>
              </a:rPr>
              <a:t>, That I might not sin against You. </a:t>
            </a:r>
            <a:endParaRPr lang="en-US" sz="4000" b="1" dirty="0" smtClean="0">
              <a:solidFill>
                <a:schemeClr val="tx1">
                  <a:lumMod val="75000"/>
                </a:schemeClr>
              </a:solidFill>
              <a:latin typeface="Calibri" panose="020F0502020204030204" pitchFamily="34" charset="0"/>
            </a:endParaRPr>
          </a:p>
          <a:p>
            <a:pPr marL="18288" indent="0">
              <a:lnSpc>
                <a:spcPct val="90000"/>
              </a:lnSpc>
              <a:spcBef>
                <a:spcPts val="1200"/>
              </a:spcBef>
              <a:spcAft>
                <a:spcPts val="600"/>
              </a:spcAft>
              <a:buClr>
                <a:srgbClr val="71BCD1"/>
              </a:buClr>
              <a:buSzPct val="80000"/>
              <a:buNone/>
            </a:pPr>
            <a:r>
              <a:rPr lang="en-US" sz="4000" b="1" u="sng" dirty="0">
                <a:solidFill>
                  <a:schemeClr val="tx1">
                    <a:lumMod val="75000"/>
                  </a:schemeClr>
                </a:solidFill>
                <a:latin typeface="Calibri" panose="020F0502020204030204" pitchFamily="34" charset="0"/>
              </a:rPr>
              <a:t>Luke 22:40 </a:t>
            </a:r>
          </a:p>
          <a:p>
            <a:pPr marL="18288" indent="0">
              <a:lnSpc>
                <a:spcPct val="90000"/>
              </a:lnSpc>
              <a:spcBef>
                <a:spcPts val="0"/>
              </a:spcBef>
              <a:spcAft>
                <a:spcPts val="600"/>
              </a:spcAft>
              <a:buClr>
                <a:srgbClr val="71BCD1"/>
              </a:buClr>
              <a:buSzPct val="80000"/>
              <a:buNone/>
            </a:pPr>
            <a:r>
              <a:rPr lang="en-US" sz="4000" b="1" dirty="0">
                <a:solidFill>
                  <a:schemeClr val="tx1">
                    <a:lumMod val="75000"/>
                  </a:schemeClr>
                </a:solidFill>
                <a:latin typeface="Calibri" panose="020F0502020204030204" pitchFamily="34" charset="0"/>
              </a:rPr>
              <a:t>When He came to the place, He said to them, </a:t>
            </a:r>
            <a:r>
              <a:rPr lang="en-US" sz="4000" b="1" dirty="0">
                <a:solidFill>
                  <a:srgbClr val="71BCD1"/>
                </a:solidFill>
                <a:latin typeface="Calibri" panose="020F0502020204030204" pitchFamily="34" charset="0"/>
              </a:rPr>
              <a:t>“Pray that you may not enter into temptation.” </a:t>
            </a:r>
          </a:p>
          <a:p>
            <a:pPr marL="18288" indent="0">
              <a:lnSpc>
                <a:spcPct val="90000"/>
              </a:lnSpc>
              <a:spcBef>
                <a:spcPts val="0"/>
              </a:spcBef>
              <a:spcAft>
                <a:spcPts val="600"/>
              </a:spcAft>
              <a:buClr>
                <a:srgbClr val="71BCD1"/>
              </a:buClr>
              <a:buSzPct val="80000"/>
              <a:buNone/>
            </a:pPr>
            <a:endParaRPr lang="en-US" sz="4000" b="1" dirty="0" smtClean="0">
              <a:solidFill>
                <a:schemeClr val="tx1">
                  <a:lumMod val="75000"/>
                </a:schemeClr>
              </a:solidFill>
              <a:latin typeface="Calibri" panose="020F0502020204030204" pitchFamily="34" charset="0"/>
            </a:endParaRPr>
          </a:p>
          <a:p>
            <a:pPr marL="18288" indent="0">
              <a:lnSpc>
                <a:spcPct val="90000"/>
              </a:lnSpc>
              <a:spcBef>
                <a:spcPts val="0"/>
              </a:spcBef>
              <a:spcAft>
                <a:spcPts val="600"/>
              </a:spcAft>
              <a:buClr>
                <a:srgbClr val="71BCD1"/>
              </a:buClr>
              <a:buSzPct val="80000"/>
              <a:buNone/>
            </a:pPr>
            <a:endParaRPr lang="en-US" sz="4000" b="1" dirty="0">
              <a:solidFill>
                <a:schemeClr val="tx1">
                  <a:lumMod val="75000"/>
                </a:schemeClr>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5791200"/>
            <a:ext cx="6019800" cy="707886"/>
          </a:xfrm>
          <a:prstGeom prst="rect">
            <a:avLst/>
          </a:prstGeom>
          <a:noFill/>
        </p:spPr>
        <p:txBody>
          <a:bodyPr wrap="square" rtlCol="0">
            <a:spAutoFit/>
          </a:bodyPr>
          <a:lstStyle/>
          <a:p>
            <a:r>
              <a:rPr lang="en-US" sz="4000" b="1" dirty="0" smtClean="0">
                <a:solidFill>
                  <a:schemeClr val="bg1"/>
                </a:solidFill>
                <a:latin typeface="Calibri" panose="020F0502020204030204" pitchFamily="34" charset="0"/>
              </a:rPr>
              <a:t>5) Prayer</a:t>
            </a:r>
            <a:endParaRPr lang="en-US" sz="4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8811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76200"/>
            <a:ext cx="8610600" cy="609600"/>
          </a:xfrm>
        </p:spPr>
        <p:txBody>
          <a:bodyPr anchor="t"/>
          <a:lstStyle/>
          <a:p>
            <a:pPr algn="ctr"/>
            <a:r>
              <a:rPr lang="en-US" sz="4500" b="1" dirty="0" smtClean="0">
                <a:solidFill>
                  <a:srgbClr val="71BCD1"/>
                </a:solidFill>
                <a:latin typeface="Calibri" panose="020F0502020204030204" pitchFamily="34" charset="0"/>
              </a:rPr>
              <a:t>Overcoming Temptation</a:t>
            </a:r>
            <a:endParaRPr lang="en-US" sz="45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914400"/>
            <a:ext cx="8534400" cy="4724400"/>
          </a:xfrm>
        </p:spPr>
        <p:txBody>
          <a:bodyPr numCol="1" anchor="t">
            <a:noAutofit/>
          </a:bodyPr>
          <a:lstStyle/>
          <a:p>
            <a:pPr marL="18288" indent="0">
              <a:lnSpc>
                <a:spcPct val="90000"/>
              </a:lnSpc>
              <a:spcBef>
                <a:spcPts val="0"/>
              </a:spcBef>
              <a:buClr>
                <a:srgbClr val="71BCD1"/>
              </a:buClr>
              <a:buSzPct val="80000"/>
              <a:buNone/>
            </a:pPr>
            <a:r>
              <a:rPr lang="en-US" sz="3800" b="1" u="sng" dirty="0" smtClean="0">
                <a:solidFill>
                  <a:schemeClr val="tx1">
                    <a:lumMod val="75000"/>
                  </a:schemeClr>
                </a:solidFill>
                <a:latin typeface="Calibri" panose="020F0502020204030204" pitchFamily="34" charset="0"/>
              </a:rPr>
              <a:t>Hebrews 4:15-16</a:t>
            </a:r>
            <a:r>
              <a:rPr lang="en-US" sz="3800" b="1" dirty="0" smtClean="0">
                <a:solidFill>
                  <a:schemeClr val="tx1">
                    <a:lumMod val="75000"/>
                  </a:schemeClr>
                </a:solidFill>
                <a:latin typeface="Calibri" panose="020F0502020204030204" pitchFamily="34" charset="0"/>
              </a:rPr>
              <a:t> </a:t>
            </a:r>
            <a:r>
              <a:rPr lang="en-US" sz="2800" b="1" dirty="0" smtClean="0">
                <a:solidFill>
                  <a:schemeClr val="tx1">
                    <a:lumMod val="75000"/>
                  </a:schemeClr>
                </a:solidFill>
                <a:latin typeface="Calibri" panose="020F0502020204030204" pitchFamily="34" charset="0"/>
              </a:rPr>
              <a:t>(NLT) </a:t>
            </a:r>
          </a:p>
          <a:p>
            <a:pPr marL="18288" indent="0">
              <a:lnSpc>
                <a:spcPct val="90000"/>
              </a:lnSpc>
              <a:spcBef>
                <a:spcPts val="0"/>
              </a:spcBef>
              <a:buClr>
                <a:srgbClr val="71BCD1"/>
              </a:buClr>
              <a:buSzPct val="80000"/>
              <a:buNone/>
            </a:pPr>
            <a:r>
              <a:rPr lang="en-US" sz="3800" b="1" baseline="30000" dirty="0" smtClean="0">
                <a:solidFill>
                  <a:schemeClr val="tx1">
                    <a:lumMod val="75000"/>
                  </a:schemeClr>
                </a:solidFill>
                <a:latin typeface="Calibri" panose="020F0502020204030204" pitchFamily="34" charset="0"/>
              </a:rPr>
              <a:t>15</a:t>
            </a:r>
            <a:r>
              <a:rPr lang="en-US" sz="3800" b="1" dirty="0" smtClean="0">
                <a:solidFill>
                  <a:schemeClr val="tx1">
                    <a:lumMod val="75000"/>
                  </a:schemeClr>
                </a:solidFill>
                <a:latin typeface="Calibri" panose="020F0502020204030204" pitchFamily="34" charset="0"/>
              </a:rPr>
              <a:t> </a:t>
            </a:r>
            <a:r>
              <a:rPr lang="en-US" sz="3800" b="1" dirty="0">
                <a:solidFill>
                  <a:schemeClr val="tx1">
                    <a:lumMod val="75000"/>
                  </a:schemeClr>
                </a:solidFill>
                <a:latin typeface="Calibri" panose="020F0502020204030204" pitchFamily="34" charset="0"/>
              </a:rPr>
              <a:t>This High Priest of ours understands our weaknesses, for he faced all of the same temptations we do, yet he did not sin. </a:t>
            </a:r>
            <a:r>
              <a:rPr lang="en-US" sz="3800" b="1" baseline="30000" dirty="0">
                <a:solidFill>
                  <a:schemeClr val="tx1">
                    <a:lumMod val="75000"/>
                  </a:schemeClr>
                </a:solidFill>
                <a:latin typeface="Calibri" panose="020F0502020204030204" pitchFamily="34" charset="0"/>
              </a:rPr>
              <a:t>16</a:t>
            </a:r>
            <a:r>
              <a:rPr lang="en-US" sz="3800" b="1" dirty="0">
                <a:solidFill>
                  <a:schemeClr val="tx1">
                    <a:lumMod val="75000"/>
                  </a:schemeClr>
                </a:solidFill>
                <a:latin typeface="Calibri" panose="020F0502020204030204" pitchFamily="34" charset="0"/>
              </a:rPr>
              <a:t> So let us come boldly to the throne of our gracious God. </a:t>
            </a:r>
            <a:r>
              <a:rPr lang="en-US" sz="3800" b="1" dirty="0">
                <a:solidFill>
                  <a:srgbClr val="71BCD1"/>
                </a:solidFill>
                <a:latin typeface="Calibri" panose="020F0502020204030204" pitchFamily="34" charset="0"/>
              </a:rPr>
              <a:t>There we will receive his mercy, and we will find grace to help us when we need it.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5791200"/>
            <a:ext cx="6019800" cy="707886"/>
          </a:xfrm>
          <a:prstGeom prst="rect">
            <a:avLst/>
          </a:prstGeom>
          <a:noFill/>
        </p:spPr>
        <p:txBody>
          <a:bodyPr wrap="square" rtlCol="0">
            <a:spAutoFit/>
          </a:bodyPr>
          <a:lstStyle/>
          <a:p>
            <a:r>
              <a:rPr lang="en-US" sz="4000" b="1" dirty="0" smtClean="0">
                <a:solidFill>
                  <a:schemeClr val="bg1"/>
                </a:solidFill>
                <a:latin typeface="Calibri" panose="020F0502020204030204" pitchFamily="34" charset="0"/>
              </a:rPr>
              <a:t>5) Prayer</a:t>
            </a:r>
            <a:endParaRPr lang="en-US" sz="4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1351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76200"/>
            <a:ext cx="8610600" cy="609600"/>
          </a:xfrm>
        </p:spPr>
        <p:txBody>
          <a:bodyPr anchor="t"/>
          <a:lstStyle/>
          <a:p>
            <a:pPr algn="ctr"/>
            <a:r>
              <a:rPr lang="en-US" sz="4500" b="1" dirty="0" smtClean="0">
                <a:solidFill>
                  <a:srgbClr val="71BCD1"/>
                </a:solidFill>
                <a:latin typeface="Calibri" panose="020F0502020204030204" pitchFamily="34" charset="0"/>
              </a:rPr>
              <a:t>Overcoming Temptation</a:t>
            </a:r>
            <a:endParaRPr lang="en-US" sz="45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914400"/>
            <a:ext cx="8534400" cy="4724400"/>
          </a:xfrm>
        </p:spPr>
        <p:txBody>
          <a:bodyPr numCol="1" anchor="t">
            <a:noAutofit/>
          </a:bodyPr>
          <a:lstStyle/>
          <a:p>
            <a:pPr marL="18288" indent="0">
              <a:lnSpc>
                <a:spcPct val="90000"/>
              </a:lnSpc>
              <a:spcBef>
                <a:spcPts val="0"/>
              </a:spcBef>
              <a:buClr>
                <a:srgbClr val="71BCD1"/>
              </a:buClr>
              <a:buSzPct val="80000"/>
              <a:buNone/>
            </a:pPr>
            <a:r>
              <a:rPr lang="en-US" sz="3800" b="1" u="sng" dirty="0">
                <a:solidFill>
                  <a:schemeClr val="tx1">
                    <a:lumMod val="75000"/>
                  </a:schemeClr>
                </a:solidFill>
                <a:latin typeface="Calibri" panose="020F0502020204030204" pitchFamily="34" charset="0"/>
              </a:rPr>
              <a:t>James </a:t>
            </a:r>
            <a:r>
              <a:rPr lang="en-US" sz="3800" b="1" u="sng" dirty="0" smtClean="0">
                <a:solidFill>
                  <a:schemeClr val="tx1">
                    <a:lumMod val="75000"/>
                  </a:schemeClr>
                </a:solidFill>
                <a:latin typeface="Calibri" panose="020F0502020204030204" pitchFamily="34" charset="0"/>
              </a:rPr>
              <a:t>4:7-8</a:t>
            </a:r>
            <a:endParaRPr lang="en-US" sz="3800" b="1" u="sng" dirty="0">
              <a:solidFill>
                <a:schemeClr val="tx1">
                  <a:lumMod val="75000"/>
                </a:schemeClr>
              </a:solidFill>
              <a:latin typeface="Calibri" panose="020F0502020204030204" pitchFamily="34" charset="0"/>
            </a:endParaRPr>
          </a:p>
          <a:p>
            <a:pPr marL="18288" indent="0">
              <a:lnSpc>
                <a:spcPct val="90000"/>
              </a:lnSpc>
              <a:spcBef>
                <a:spcPts val="600"/>
              </a:spcBef>
              <a:buClr>
                <a:srgbClr val="71BCD1"/>
              </a:buClr>
              <a:buSzPct val="80000"/>
              <a:buNone/>
            </a:pPr>
            <a:r>
              <a:rPr lang="en-US" sz="3800" b="1" baseline="30000" dirty="0">
                <a:solidFill>
                  <a:schemeClr val="tx1">
                    <a:lumMod val="75000"/>
                  </a:schemeClr>
                </a:solidFill>
                <a:latin typeface="Calibri" panose="020F0502020204030204" pitchFamily="34" charset="0"/>
              </a:rPr>
              <a:t>7</a:t>
            </a:r>
            <a:r>
              <a:rPr lang="en-US" sz="3800" b="1" dirty="0">
                <a:solidFill>
                  <a:schemeClr val="tx1">
                    <a:lumMod val="75000"/>
                  </a:schemeClr>
                </a:solidFill>
                <a:latin typeface="Calibri" panose="020F0502020204030204" pitchFamily="34" charset="0"/>
              </a:rPr>
              <a:t> Submit yourselves, then, to God. Resist the devil, and he will flee from you. </a:t>
            </a:r>
            <a:endParaRPr lang="en-US" sz="3800" b="1" dirty="0" smtClean="0">
              <a:solidFill>
                <a:schemeClr val="tx1">
                  <a:lumMod val="75000"/>
                </a:schemeClr>
              </a:solidFill>
              <a:latin typeface="Calibri" panose="020F0502020204030204" pitchFamily="34" charset="0"/>
            </a:endParaRPr>
          </a:p>
          <a:p>
            <a:pPr marL="18288" indent="0">
              <a:lnSpc>
                <a:spcPct val="90000"/>
              </a:lnSpc>
              <a:spcBef>
                <a:spcPts val="0"/>
              </a:spcBef>
              <a:buClr>
                <a:srgbClr val="71BCD1"/>
              </a:buClr>
              <a:buSzPct val="80000"/>
              <a:buNone/>
            </a:pPr>
            <a:r>
              <a:rPr lang="en-US" sz="3800" b="1" baseline="30000" dirty="0" smtClean="0">
                <a:solidFill>
                  <a:schemeClr val="tx1">
                    <a:lumMod val="75000"/>
                  </a:schemeClr>
                </a:solidFill>
                <a:latin typeface="Calibri" panose="020F0502020204030204" pitchFamily="34" charset="0"/>
              </a:rPr>
              <a:t>8</a:t>
            </a:r>
            <a:r>
              <a:rPr lang="en-US" sz="3800" b="1" dirty="0" smtClean="0">
                <a:solidFill>
                  <a:schemeClr val="tx1">
                    <a:lumMod val="75000"/>
                  </a:schemeClr>
                </a:solidFill>
                <a:latin typeface="Calibri" panose="020F0502020204030204" pitchFamily="34" charset="0"/>
              </a:rPr>
              <a:t> </a:t>
            </a:r>
            <a:r>
              <a:rPr lang="en-US" sz="3800" b="1" dirty="0">
                <a:solidFill>
                  <a:schemeClr val="tx1">
                    <a:lumMod val="75000"/>
                  </a:schemeClr>
                </a:solidFill>
                <a:latin typeface="Calibri" panose="020F0502020204030204" pitchFamily="34" charset="0"/>
              </a:rPr>
              <a:t>Come near to God and he will come near to you. Wash your hands, you sinners, and purify your hearts, you double-minded.</a:t>
            </a:r>
            <a:endParaRPr lang="en-US" sz="3800" b="1" dirty="0">
              <a:solidFill>
                <a:srgbClr val="71BCD1"/>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5791200"/>
            <a:ext cx="6019800" cy="707886"/>
          </a:xfrm>
          <a:prstGeom prst="rect">
            <a:avLst/>
          </a:prstGeom>
          <a:noFill/>
        </p:spPr>
        <p:txBody>
          <a:bodyPr wrap="square" rtlCol="0">
            <a:spAutoFit/>
          </a:bodyPr>
          <a:lstStyle/>
          <a:p>
            <a:r>
              <a:rPr lang="en-US" sz="4000" b="1" dirty="0" smtClean="0">
                <a:solidFill>
                  <a:schemeClr val="bg1"/>
                </a:solidFill>
                <a:latin typeface="Calibri" panose="020F0502020204030204" pitchFamily="34" charset="0"/>
              </a:rPr>
              <a:t>6) Submit and resist</a:t>
            </a:r>
            <a:endParaRPr lang="en-US" sz="4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56587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43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2"/>
          <p:cNvSpPr>
            <a:spLocks noGrp="1"/>
          </p:cNvSpPr>
          <p:nvPr>
            <p:ph idx="1"/>
          </p:nvPr>
        </p:nvSpPr>
        <p:spPr>
          <a:xfrm>
            <a:off x="609600" y="5334000"/>
            <a:ext cx="7467600" cy="685799"/>
          </a:xfrm>
        </p:spPr>
        <p:txBody>
          <a:bodyPr>
            <a:noAutofit/>
          </a:bodyPr>
          <a:lstStyle/>
          <a:p>
            <a:pPr marL="18288" indent="0">
              <a:buNone/>
            </a:pPr>
            <a:r>
              <a:rPr lang="en-US" sz="4500" b="1" dirty="0">
                <a:solidFill>
                  <a:schemeClr val="tx1">
                    <a:lumMod val="85000"/>
                  </a:schemeClr>
                </a:solidFill>
                <a:latin typeface="Calibri" panose="020F0502020204030204" pitchFamily="34" charset="0"/>
              </a:rPr>
              <a:t>(James </a:t>
            </a:r>
            <a:r>
              <a:rPr lang="en-US" sz="4500" b="1" dirty="0" smtClean="0">
                <a:solidFill>
                  <a:schemeClr val="tx1">
                    <a:lumMod val="85000"/>
                  </a:schemeClr>
                </a:solidFill>
                <a:latin typeface="Calibri" panose="020F0502020204030204" pitchFamily="34" charset="0"/>
              </a:rPr>
              <a:t>1:13-18)</a:t>
            </a:r>
            <a:endParaRPr lang="en-US" sz="4500" b="1" dirty="0">
              <a:solidFill>
                <a:schemeClr val="tx1">
                  <a:lumMod val="85000"/>
                </a:schemeClr>
              </a:solidFill>
              <a:latin typeface="Calibri" panose="020F0502020204030204" pitchFamily="34" charset="0"/>
            </a:endParaRPr>
          </a:p>
        </p:txBody>
      </p:sp>
      <p:sp>
        <p:nvSpPr>
          <p:cNvPr id="12" name="Title 11"/>
          <p:cNvSpPr>
            <a:spLocks noGrp="1"/>
          </p:cNvSpPr>
          <p:nvPr>
            <p:ph type="title"/>
          </p:nvPr>
        </p:nvSpPr>
        <p:spPr>
          <a:xfrm>
            <a:off x="0" y="4724400"/>
            <a:ext cx="9144000" cy="685800"/>
          </a:xfrm>
        </p:spPr>
        <p:txBody>
          <a:bodyPr>
            <a:noAutofit/>
          </a:bodyPr>
          <a:lstStyle/>
          <a:p>
            <a:pPr algn="ctr"/>
            <a:r>
              <a:rPr lang="en-US" sz="4500" b="1" cap="none" dirty="0">
                <a:solidFill>
                  <a:srgbClr val="71BCD1"/>
                </a:solidFill>
                <a:latin typeface="Calibri" panose="020F0502020204030204" pitchFamily="34" charset="0"/>
              </a:rPr>
              <a:t>Week </a:t>
            </a:r>
            <a:r>
              <a:rPr lang="en-US" sz="4500" b="1" dirty="0">
                <a:solidFill>
                  <a:srgbClr val="71BCD1"/>
                </a:solidFill>
                <a:latin typeface="Calibri" panose="020F0502020204030204" pitchFamily="34" charset="0"/>
              </a:rPr>
              <a:t>3: </a:t>
            </a:r>
            <a:r>
              <a:rPr lang="en-US" sz="4500" b="1">
                <a:solidFill>
                  <a:srgbClr val="71BCD1"/>
                </a:solidFill>
                <a:latin typeface="Calibri" panose="020F0502020204030204" pitchFamily="34" charset="0"/>
              </a:rPr>
              <a:t>Overcoming </a:t>
            </a:r>
            <a:r>
              <a:rPr lang="en-US" sz="4500" b="1" smtClean="0">
                <a:solidFill>
                  <a:srgbClr val="71BCD1"/>
                </a:solidFill>
                <a:latin typeface="Calibri" panose="020F0502020204030204" pitchFamily="34" charset="0"/>
              </a:rPr>
              <a:t>Temptation </a:t>
            </a:r>
            <a:endParaRPr lang="en-US" sz="4500" b="1" cap="none" dirty="0">
              <a:solidFill>
                <a:srgbClr val="71BCD1"/>
              </a:solidFill>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50" y="762000"/>
            <a:ext cx="8278900" cy="3030666"/>
          </a:xfrm>
          <a:prstGeom prst="rect">
            <a:avLst/>
          </a:prstGeom>
        </p:spPr>
      </p:pic>
      <p:cxnSp>
        <p:nvCxnSpPr>
          <p:cNvPr id="4" name="Straight Connector 3"/>
          <p:cNvCxnSpPr/>
          <p:nvPr/>
        </p:nvCxnSpPr>
        <p:spPr>
          <a:xfrm>
            <a:off x="0" y="434340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23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0"/>
            <a:ext cx="7543800" cy="609600"/>
          </a:xfrm>
        </p:spPr>
        <p:txBody>
          <a:bodyPr anchor="t"/>
          <a:lstStyle/>
          <a:p>
            <a:pPr algn="ctr"/>
            <a:r>
              <a:rPr lang="en-US" sz="4500" b="1" dirty="0" smtClean="0">
                <a:solidFill>
                  <a:srgbClr val="71BCD1"/>
                </a:solidFill>
                <a:latin typeface="Calibri" panose="020F0502020204030204" pitchFamily="34" charset="0"/>
              </a:rPr>
              <a:t>Temptation</a:t>
            </a:r>
            <a:endParaRPr lang="en-US" sz="30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838200"/>
            <a:ext cx="8534400" cy="4800600"/>
          </a:xfrm>
        </p:spPr>
        <p:txBody>
          <a:bodyPr anchor="t">
            <a:noAutofit/>
          </a:bodyPr>
          <a:lstStyle/>
          <a:p>
            <a:pPr>
              <a:lnSpc>
                <a:spcPct val="90000"/>
              </a:lnSpc>
              <a:spcBef>
                <a:spcPts val="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a:t>
            </a:r>
            <a:r>
              <a:rPr lang="en-US" sz="3600" b="1" dirty="0" smtClean="0">
                <a:solidFill>
                  <a:srgbClr val="71BCD1"/>
                </a:solidFill>
                <a:latin typeface="Calibri" panose="020F0502020204030204" pitchFamily="34" charset="0"/>
              </a:rPr>
              <a:t>Inducement </a:t>
            </a:r>
            <a:r>
              <a:rPr lang="en-US" sz="3600" b="1" dirty="0">
                <a:solidFill>
                  <a:srgbClr val="71BCD1"/>
                </a:solidFill>
                <a:latin typeface="Calibri" panose="020F0502020204030204" pitchFamily="34" charset="0"/>
              </a:rPr>
              <a:t>to sin </a:t>
            </a:r>
            <a:r>
              <a:rPr lang="en-US" sz="3600" b="1" dirty="0">
                <a:solidFill>
                  <a:schemeClr val="tx1">
                    <a:lumMod val="75000"/>
                  </a:schemeClr>
                </a:solidFill>
                <a:latin typeface="Calibri" panose="020F0502020204030204" pitchFamily="34" charset="0"/>
              </a:rPr>
              <a:t>placed before the mind with the implied promise of greater good to be derived from following the way of </a:t>
            </a:r>
            <a:r>
              <a:rPr lang="en-US" sz="3600" b="1" dirty="0" smtClean="0">
                <a:solidFill>
                  <a:schemeClr val="tx1">
                    <a:lumMod val="75000"/>
                  </a:schemeClr>
                </a:solidFill>
                <a:latin typeface="Calibri" panose="020F0502020204030204" pitchFamily="34" charset="0"/>
              </a:rPr>
              <a:t>disobedience</a:t>
            </a:r>
          </a:p>
          <a:p>
            <a:pPr>
              <a:lnSpc>
                <a:spcPct val="90000"/>
              </a:lnSpc>
              <a:spcBef>
                <a:spcPts val="2400"/>
              </a:spcBef>
              <a:buClr>
                <a:srgbClr val="71BCD1"/>
              </a:buClr>
              <a:buSzPct val="80000"/>
              <a:buFont typeface="Wingdings" panose="05000000000000000000" pitchFamily="2" charset="2"/>
              <a:buChar char="q"/>
            </a:pPr>
            <a:r>
              <a:rPr lang="en-US" sz="3600" b="1" i="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Where does it stem from?</a:t>
            </a:r>
          </a:p>
          <a:p>
            <a:pPr>
              <a:lnSpc>
                <a:spcPct val="90000"/>
              </a:lnSpc>
              <a:spcBef>
                <a:spcPts val="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What does it lead to?</a:t>
            </a:r>
          </a:p>
          <a:p>
            <a:pPr>
              <a:lnSpc>
                <a:spcPct val="90000"/>
              </a:lnSpc>
              <a:spcBef>
                <a:spcPts val="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How do we overcome temptation?</a:t>
            </a:r>
            <a:endParaRPr lang="en-US" sz="3600" b="1" dirty="0">
              <a:solidFill>
                <a:schemeClr val="tx1">
                  <a:lumMod val="75000"/>
                </a:schemeClr>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2155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0"/>
            <a:ext cx="7543800" cy="609600"/>
          </a:xfrm>
        </p:spPr>
        <p:txBody>
          <a:bodyPr anchor="t"/>
          <a:lstStyle/>
          <a:p>
            <a:pPr algn="ctr"/>
            <a:r>
              <a:rPr lang="en-US" sz="4500" b="1" dirty="0" smtClean="0">
                <a:solidFill>
                  <a:srgbClr val="71BCD1"/>
                </a:solidFill>
                <a:latin typeface="Calibri" panose="020F0502020204030204" pitchFamily="34" charset="0"/>
              </a:rPr>
              <a:t>Temptation NOT from God</a:t>
            </a:r>
            <a:endParaRPr lang="en-US" sz="30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838200"/>
            <a:ext cx="8534400" cy="4800600"/>
          </a:xfrm>
        </p:spPr>
        <p:txBody>
          <a:bodyPr anchor="t">
            <a:noAutofit/>
          </a:bodyPr>
          <a:lstStyle/>
          <a:p>
            <a:pPr>
              <a:lnSpc>
                <a:spcPct val="90000"/>
              </a:lnSpc>
              <a:spcBef>
                <a:spcPts val="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“When </a:t>
            </a:r>
            <a:r>
              <a:rPr lang="en-US" sz="3600" b="1" dirty="0">
                <a:solidFill>
                  <a:schemeClr val="tx1">
                    <a:lumMod val="75000"/>
                  </a:schemeClr>
                </a:solidFill>
                <a:latin typeface="Calibri" panose="020F0502020204030204" pitchFamily="34" charset="0"/>
              </a:rPr>
              <a:t>Scripture ascribes blindness or </a:t>
            </a:r>
            <a:r>
              <a:rPr lang="en-US" sz="3600" b="1" dirty="0" smtClean="0">
                <a:solidFill>
                  <a:schemeClr val="tx1">
                    <a:lumMod val="75000"/>
                  </a:schemeClr>
                </a:solidFill>
                <a:latin typeface="Calibri" panose="020F0502020204030204" pitchFamily="34" charset="0"/>
              </a:rPr>
              <a:t/>
            </a:r>
            <a:br>
              <a:rPr lang="en-US" sz="3600" b="1" dirty="0" smtClean="0">
                <a:solidFill>
                  <a:schemeClr val="tx1">
                    <a:lumMod val="75000"/>
                  </a:schemeClr>
                </a:solidFill>
                <a:latin typeface="Calibri" panose="020F0502020204030204" pitchFamily="34" charset="0"/>
              </a:rPr>
            </a:br>
            <a:r>
              <a:rPr lang="en-US" sz="3600" b="1" dirty="0" smtClean="0">
                <a:solidFill>
                  <a:schemeClr val="tx1">
                    <a:lumMod val="75000"/>
                  </a:schemeClr>
                </a:solidFill>
                <a:latin typeface="Calibri" panose="020F0502020204030204" pitchFamily="34" charset="0"/>
              </a:rPr>
              <a:t>    hardness </a:t>
            </a:r>
            <a:r>
              <a:rPr lang="en-US" sz="3600" b="1" dirty="0">
                <a:solidFill>
                  <a:schemeClr val="tx1">
                    <a:lumMod val="75000"/>
                  </a:schemeClr>
                </a:solidFill>
                <a:latin typeface="Calibri" panose="020F0502020204030204" pitchFamily="34" charset="0"/>
              </a:rPr>
              <a:t>of heart to God, it does not </a:t>
            </a:r>
            <a:r>
              <a:rPr lang="en-US" sz="3600" b="1" dirty="0" smtClean="0">
                <a:solidFill>
                  <a:schemeClr val="tx1">
                    <a:lumMod val="75000"/>
                  </a:schemeClr>
                </a:solidFill>
                <a:latin typeface="Calibri" panose="020F0502020204030204" pitchFamily="34" charset="0"/>
              </a:rPr>
              <a:t/>
            </a:r>
            <a:br>
              <a:rPr lang="en-US" sz="3600" b="1" dirty="0" smtClean="0">
                <a:solidFill>
                  <a:schemeClr val="tx1">
                    <a:lumMod val="75000"/>
                  </a:schemeClr>
                </a:solidFill>
                <a:latin typeface="Calibri" panose="020F0502020204030204" pitchFamily="34" charset="0"/>
              </a:rPr>
            </a:br>
            <a:r>
              <a:rPr lang="en-US" sz="3600" b="1" dirty="0" smtClean="0">
                <a:solidFill>
                  <a:schemeClr val="tx1">
                    <a:lumMod val="75000"/>
                  </a:schemeClr>
                </a:solidFill>
                <a:latin typeface="Calibri" panose="020F0502020204030204" pitchFamily="34" charset="0"/>
              </a:rPr>
              <a:t>    assign </a:t>
            </a:r>
            <a:r>
              <a:rPr lang="en-US" sz="3600" b="1" dirty="0">
                <a:solidFill>
                  <a:schemeClr val="tx1">
                    <a:lumMod val="75000"/>
                  </a:schemeClr>
                </a:solidFill>
                <a:latin typeface="Calibri" panose="020F0502020204030204" pitchFamily="34" charset="0"/>
              </a:rPr>
              <a:t>to him the beginning of the </a:t>
            </a:r>
            <a:r>
              <a:rPr lang="en-US" sz="3600" b="1" dirty="0" smtClean="0">
                <a:solidFill>
                  <a:schemeClr val="tx1">
                    <a:lumMod val="75000"/>
                  </a:schemeClr>
                </a:solidFill>
                <a:latin typeface="Calibri" panose="020F0502020204030204" pitchFamily="34" charset="0"/>
              </a:rPr>
              <a:t/>
            </a:r>
            <a:br>
              <a:rPr lang="en-US" sz="3600" b="1" dirty="0" smtClean="0">
                <a:solidFill>
                  <a:schemeClr val="tx1">
                    <a:lumMod val="75000"/>
                  </a:schemeClr>
                </a:solidFill>
                <a:latin typeface="Calibri" panose="020F0502020204030204" pitchFamily="34" charset="0"/>
              </a:rPr>
            </a:br>
            <a:r>
              <a:rPr lang="en-US" sz="3600" b="1" dirty="0" smtClean="0">
                <a:solidFill>
                  <a:schemeClr val="tx1">
                    <a:lumMod val="75000"/>
                  </a:schemeClr>
                </a:solidFill>
                <a:latin typeface="Calibri" panose="020F0502020204030204" pitchFamily="34" charset="0"/>
              </a:rPr>
              <a:t>    blindness</a:t>
            </a:r>
            <a:r>
              <a:rPr lang="en-US" sz="3600" b="1" dirty="0">
                <a:solidFill>
                  <a:schemeClr val="tx1">
                    <a:lumMod val="75000"/>
                  </a:schemeClr>
                </a:solidFill>
                <a:latin typeface="Calibri" panose="020F0502020204030204" pitchFamily="34" charset="0"/>
              </a:rPr>
              <a:t>, nor does it make him the </a:t>
            </a:r>
            <a:r>
              <a:rPr lang="en-US" sz="3600" b="1" dirty="0" smtClean="0">
                <a:solidFill>
                  <a:schemeClr val="tx1">
                    <a:lumMod val="75000"/>
                  </a:schemeClr>
                </a:solidFill>
                <a:latin typeface="Calibri" panose="020F0502020204030204" pitchFamily="34" charset="0"/>
              </a:rPr>
              <a:t/>
            </a:r>
            <a:br>
              <a:rPr lang="en-US" sz="3600" b="1" dirty="0" smtClean="0">
                <a:solidFill>
                  <a:schemeClr val="tx1">
                    <a:lumMod val="75000"/>
                  </a:schemeClr>
                </a:solidFill>
                <a:latin typeface="Calibri" panose="020F0502020204030204" pitchFamily="34" charset="0"/>
              </a:rPr>
            </a:br>
            <a:r>
              <a:rPr lang="en-US" sz="3600" b="1" dirty="0" smtClean="0">
                <a:solidFill>
                  <a:schemeClr val="tx1">
                    <a:lumMod val="75000"/>
                  </a:schemeClr>
                </a:solidFill>
                <a:latin typeface="Calibri" panose="020F0502020204030204" pitchFamily="34" charset="0"/>
              </a:rPr>
              <a:t>    author </a:t>
            </a:r>
            <a:r>
              <a:rPr lang="en-US" sz="3600" b="1" dirty="0">
                <a:solidFill>
                  <a:schemeClr val="tx1">
                    <a:lumMod val="75000"/>
                  </a:schemeClr>
                </a:solidFill>
                <a:latin typeface="Calibri" panose="020F0502020204030204" pitchFamily="34" charset="0"/>
              </a:rPr>
              <a:t>of sin, so as to ascribe to him </a:t>
            </a:r>
            <a:r>
              <a:rPr lang="en-US" sz="3600" b="1" dirty="0" smtClean="0">
                <a:solidFill>
                  <a:schemeClr val="tx1">
                    <a:lumMod val="75000"/>
                  </a:schemeClr>
                </a:solidFill>
                <a:latin typeface="Calibri" panose="020F0502020204030204" pitchFamily="34" charset="0"/>
              </a:rPr>
              <a:t/>
            </a:r>
            <a:br>
              <a:rPr lang="en-US" sz="3600" b="1" dirty="0" smtClean="0">
                <a:solidFill>
                  <a:schemeClr val="tx1">
                    <a:lumMod val="75000"/>
                  </a:schemeClr>
                </a:solidFill>
                <a:latin typeface="Calibri" panose="020F0502020204030204" pitchFamily="34" charset="0"/>
              </a:rPr>
            </a:br>
            <a:r>
              <a:rPr lang="en-US" sz="3600" b="1" dirty="0" smtClean="0">
                <a:solidFill>
                  <a:schemeClr val="tx1">
                    <a:lumMod val="75000"/>
                  </a:schemeClr>
                </a:solidFill>
                <a:latin typeface="Calibri" panose="020F0502020204030204" pitchFamily="34" charset="0"/>
              </a:rPr>
              <a:t>    the </a:t>
            </a:r>
            <a:r>
              <a:rPr lang="en-US" sz="3600" b="1" dirty="0">
                <a:solidFill>
                  <a:schemeClr val="tx1">
                    <a:lumMod val="75000"/>
                  </a:schemeClr>
                </a:solidFill>
                <a:latin typeface="Calibri" panose="020F0502020204030204" pitchFamily="34" charset="0"/>
              </a:rPr>
              <a:t>blame</a:t>
            </a:r>
            <a:r>
              <a:rPr lang="en-US" sz="3600" b="1" dirty="0" smtClean="0">
                <a:solidFill>
                  <a:schemeClr val="tx1">
                    <a:lumMod val="75000"/>
                  </a:schemeClr>
                </a:solidFill>
                <a:latin typeface="Calibri" panose="020F0502020204030204" pitchFamily="34" charset="0"/>
              </a:rPr>
              <a:t>.”                            –</a:t>
            </a:r>
            <a:r>
              <a:rPr lang="en-US" sz="3600" b="1" dirty="0">
                <a:solidFill>
                  <a:schemeClr val="tx1">
                    <a:lumMod val="75000"/>
                  </a:schemeClr>
                </a:solidFill>
                <a:latin typeface="Calibri" panose="020F0502020204030204" pitchFamily="34" charset="0"/>
              </a:rPr>
              <a:t>John </a:t>
            </a:r>
            <a:r>
              <a:rPr lang="en-US" sz="3600" b="1" dirty="0" smtClean="0">
                <a:solidFill>
                  <a:schemeClr val="tx1">
                    <a:lumMod val="75000"/>
                  </a:schemeClr>
                </a:solidFill>
                <a:latin typeface="Calibri" panose="020F0502020204030204" pitchFamily="34" charset="0"/>
              </a:rPr>
              <a:t>Calvin</a:t>
            </a:r>
          </a:p>
          <a:p>
            <a:pPr marL="18288" indent="0">
              <a:lnSpc>
                <a:spcPct val="90000"/>
              </a:lnSpc>
              <a:spcBef>
                <a:spcPts val="600"/>
              </a:spcBef>
              <a:buClr>
                <a:srgbClr val="71BCD1"/>
              </a:buClr>
              <a:buSzPct val="80000"/>
              <a:buNone/>
            </a:pPr>
            <a:r>
              <a:rPr lang="en-US" sz="3600" b="1" u="sng" dirty="0" smtClean="0">
                <a:solidFill>
                  <a:srgbClr val="71BCD1"/>
                </a:solidFill>
                <a:latin typeface="Calibri" panose="020F0502020204030204" pitchFamily="34" charset="0"/>
              </a:rPr>
              <a:t>Proverbs 19:3</a:t>
            </a:r>
            <a:r>
              <a:rPr lang="en-US" sz="3600" b="1" dirty="0" smtClean="0">
                <a:solidFill>
                  <a:srgbClr val="71BCD1"/>
                </a:solidFill>
                <a:latin typeface="Calibri" panose="020F0502020204030204" pitchFamily="34" charset="0"/>
              </a:rPr>
              <a:t> </a:t>
            </a:r>
            <a:r>
              <a:rPr lang="en-US" sz="2600" b="1" dirty="0" smtClean="0">
                <a:solidFill>
                  <a:srgbClr val="71BCD1"/>
                </a:solidFill>
                <a:latin typeface="Calibri" panose="020F0502020204030204" pitchFamily="34" charset="0"/>
              </a:rPr>
              <a:t>(NLT) </a:t>
            </a:r>
            <a:r>
              <a:rPr lang="en-US" sz="3600" b="1" dirty="0" smtClean="0">
                <a:solidFill>
                  <a:srgbClr val="71BCD1"/>
                </a:solidFill>
                <a:latin typeface="Calibri" panose="020F0502020204030204" pitchFamily="34" charset="0"/>
              </a:rPr>
              <a:t/>
            </a:r>
            <a:br>
              <a:rPr lang="en-US" sz="3600" b="1" dirty="0" smtClean="0">
                <a:solidFill>
                  <a:srgbClr val="71BCD1"/>
                </a:solidFill>
                <a:latin typeface="Calibri" panose="020F0502020204030204" pitchFamily="34" charset="0"/>
              </a:rPr>
            </a:br>
            <a:r>
              <a:rPr lang="en-US" sz="3600" b="1" dirty="0" smtClean="0">
                <a:solidFill>
                  <a:schemeClr val="tx1">
                    <a:lumMod val="75000"/>
                  </a:schemeClr>
                </a:solidFill>
                <a:latin typeface="Calibri" panose="020F0502020204030204" pitchFamily="34" charset="0"/>
              </a:rPr>
              <a:t>People </a:t>
            </a:r>
            <a:r>
              <a:rPr lang="en-US" sz="3600" b="1" dirty="0">
                <a:solidFill>
                  <a:schemeClr val="tx1">
                    <a:lumMod val="75000"/>
                  </a:schemeClr>
                </a:solidFill>
                <a:latin typeface="Calibri" panose="020F0502020204030204" pitchFamily="34" charset="0"/>
              </a:rPr>
              <a:t>ruin their lives by their own </a:t>
            </a:r>
            <a:r>
              <a:rPr lang="en-US" sz="3600" b="1" dirty="0" smtClean="0">
                <a:solidFill>
                  <a:schemeClr val="tx1">
                    <a:lumMod val="75000"/>
                  </a:schemeClr>
                </a:solidFill>
                <a:latin typeface="Calibri" panose="020F0502020204030204" pitchFamily="34" charset="0"/>
              </a:rPr>
              <a:t>foolishness and </a:t>
            </a:r>
            <a:r>
              <a:rPr lang="en-US" sz="3600" b="1" dirty="0">
                <a:solidFill>
                  <a:schemeClr val="tx1">
                    <a:lumMod val="75000"/>
                  </a:schemeClr>
                </a:solidFill>
                <a:latin typeface="Calibri" panose="020F0502020204030204" pitchFamily="34" charset="0"/>
              </a:rPr>
              <a:t>then are angry at the Lord.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20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0"/>
            <a:ext cx="7543800" cy="609600"/>
          </a:xfrm>
        </p:spPr>
        <p:txBody>
          <a:bodyPr anchor="t"/>
          <a:lstStyle/>
          <a:p>
            <a:pPr algn="ctr"/>
            <a:r>
              <a:rPr lang="en-US" sz="4500" b="1" dirty="0" smtClean="0">
                <a:solidFill>
                  <a:srgbClr val="71BCD1"/>
                </a:solidFill>
                <a:latin typeface="Calibri" panose="020F0502020204030204" pitchFamily="34" charset="0"/>
              </a:rPr>
              <a:t>Satan</a:t>
            </a:r>
            <a:endParaRPr lang="en-US" sz="30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838200"/>
            <a:ext cx="8534400" cy="4800600"/>
          </a:xfrm>
        </p:spPr>
        <p:txBody>
          <a:bodyPr numCol="1" anchor="t">
            <a:noAutofit/>
          </a:bodyPr>
          <a:lstStyle/>
          <a:p>
            <a:pPr>
              <a:lnSpc>
                <a:spcPct val="90000"/>
              </a:lnSpc>
              <a:spcBef>
                <a:spcPts val="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a:t>
            </a:r>
            <a:r>
              <a:rPr lang="en-US" sz="3600" b="1" dirty="0" smtClean="0">
                <a:solidFill>
                  <a:srgbClr val="71BCD1"/>
                </a:solidFill>
                <a:latin typeface="Calibri" panose="020F0502020204030204" pitchFamily="34" charset="0"/>
              </a:rPr>
              <a:t>adversary</a:t>
            </a:r>
            <a:r>
              <a:rPr lang="en-US" sz="3600" b="1" dirty="0" smtClean="0">
                <a:solidFill>
                  <a:schemeClr val="tx1">
                    <a:lumMod val="75000"/>
                  </a:schemeClr>
                </a:solidFill>
                <a:latin typeface="Calibri" panose="020F0502020204030204" pitchFamily="34" charset="0"/>
              </a:rPr>
              <a:t>’ - “to accuse” or “to oppose”</a:t>
            </a:r>
          </a:p>
          <a:p>
            <a:pPr>
              <a:lnSpc>
                <a:spcPct val="90000"/>
              </a:lnSpc>
              <a:spcBef>
                <a:spcPts val="60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“the devil” “serpent” “Beelzebub” “ruler of this world” “prince of power of the air” “the thief” “the evil one” “the enemy”</a:t>
            </a:r>
          </a:p>
          <a:p>
            <a:pPr>
              <a:lnSpc>
                <a:spcPct val="90000"/>
              </a:lnSpc>
              <a:spcBef>
                <a:spcPts val="60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“murderer from the beginning” “a liar and the father of all lies” “sinned from the beginning” </a:t>
            </a:r>
            <a:r>
              <a:rPr lang="en-US" sz="3600" b="1" dirty="0">
                <a:solidFill>
                  <a:schemeClr val="tx1">
                    <a:lumMod val="75000"/>
                  </a:schemeClr>
                </a:solidFill>
                <a:latin typeface="Calibri" panose="020F0502020204030204" pitchFamily="34" charset="0"/>
              </a:rPr>
              <a:t>“the accuser of our brothers and </a:t>
            </a:r>
            <a:r>
              <a:rPr lang="en-US" sz="3600" b="1" dirty="0" smtClean="0">
                <a:solidFill>
                  <a:schemeClr val="tx1">
                    <a:lumMod val="75000"/>
                  </a:schemeClr>
                </a:solidFill>
                <a:latin typeface="Calibri" panose="020F0502020204030204" pitchFamily="34" charset="0"/>
              </a:rPr>
              <a:t>sisters”</a:t>
            </a:r>
          </a:p>
          <a:p>
            <a:pPr marL="18288" indent="0">
              <a:lnSpc>
                <a:spcPct val="90000"/>
              </a:lnSpc>
              <a:spcBef>
                <a:spcPts val="0"/>
              </a:spcBef>
              <a:buClr>
                <a:srgbClr val="71BCD1"/>
              </a:buClr>
              <a:buSzPct val="80000"/>
              <a:buNone/>
            </a:pPr>
            <a:endParaRPr lang="en-US" sz="3600" b="1" dirty="0">
              <a:solidFill>
                <a:schemeClr val="tx1">
                  <a:lumMod val="75000"/>
                </a:schemeClr>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74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0"/>
            <a:ext cx="7543800" cy="609600"/>
          </a:xfrm>
        </p:spPr>
        <p:txBody>
          <a:bodyPr anchor="t"/>
          <a:lstStyle/>
          <a:p>
            <a:pPr algn="ctr"/>
            <a:r>
              <a:rPr lang="en-US" sz="4500" b="1" dirty="0" smtClean="0">
                <a:solidFill>
                  <a:srgbClr val="71BCD1"/>
                </a:solidFill>
                <a:latin typeface="Calibri" panose="020F0502020204030204" pitchFamily="34" charset="0"/>
              </a:rPr>
              <a:t>Satan</a:t>
            </a:r>
            <a:endParaRPr lang="en-US" sz="30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838200"/>
            <a:ext cx="8686800" cy="4800600"/>
          </a:xfrm>
        </p:spPr>
        <p:txBody>
          <a:bodyPr numCol="1" anchor="t">
            <a:noAutofit/>
          </a:bodyPr>
          <a:lstStyle/>
          <a:p>
            <a:pPr marL="18288" indent="0">
              <a:lnSpc>
                <a:spcPct val="90000"/>
              </a:lnSpc>
              <a:spcBef>
                <a:spcPts val="0"/>
              </a:spcBef>
              <a:buClr>
                <a:srgbClr val="71BCD1"/>
              </a:buClr>
              <a:buSzPct val="80000"/>
              <a:buNone/>
            </a:pPr>
            <a:r>
              <a:rPr lang="en-US" sz="3600" b="1" u="sng" dirty="0" smtClean="0">
                <a:solidFill>
                  <a:schemeClr val="tx1">
                    <a:lumMod val="75000"/>
                  </a:schemeClr>
                </a:solidFill>
                <a:latin typeface="Calibri" panose="020F0502020204030204" pitchFamily="34" charset="0"/>
              </a:rPr>
              <a:t>Ephesians </a:t>
            </a:r>
            <a:r>
              <a:rPr lang="en-US" sz="3600" b="1" u="sng" dirty="0">
                <a:solidFill>
                  <a:schemeClr val="tx1">
                    <a:lumMod val="75000"/>
                  </a:schemeClr>
                </a:solidFill>
                <a:latin typeface="Calibri" panose="020F0502020204030204" pitchFamily="34" charset="0"/>
              </a:rPr>
              <a:t>6:11-12 </a:t>
            </a:r>
            <a:endParaRPr lang="en-US" sz="3600" b="1" u="sng" dirty="0" smtClean="0">
              <a:solidFill>
                <a:schemeClr val="tx1">
                  <a:lumMod val="75000"/>
                </a:schemeClr>
              </a:solidFill>
              <a:latin typeface="Calibri" panose="020F0502020204030204" pitchFamily="34" charset="0"/>
            </a:endParaRPr>
          </a:p>
          <a:p>
            <a:pPr marL="18288" indent="0">
              <a:lnSpc>
                <a:spcPct val="90000"/>
              </a:lnSpc>
              <a:spcBef>
                <a:spcPts val="600"/>
              </a:spcBef>
              <a:buClr>
                <a:srgbClr val="71BCD1"/>
              </a:buClr>
              <a:buSzPct val="80000"/>
              <a:buNone/>
            </a:pPr>
            <a:r>
              <a:rPr lang="en-US" sz="3600" b="1" baseline="30000" dirty="0" smtClean="0">
                <a:solidFill>
                  <a:schemeClr val="tx1">
                    <a:lumMod val="75000"/>
                  </a:schemeClr>
                </a:solidFill>
                <a:latin typeface="Calibri" panose="020F0502020204030204" pitchFamily="34" charset="0"/>
              </a:rPr>
              <a:t>11</a:t>
            </a:r>
            <a:r>
              <a:rPr lang="en-US" sz="3600" b="1" dirty="0" smtClean="0">
                <a:solidFill>
                  <a:schemeClr val="tx1">
                    <a:lumMod val="75000"/>
                  </a:schemeClr>
                </a:solidFill>
                <a:latin typeface="Calibri" panose="020F0502020204030204" pitchFamily="34" charset="0"/>
              </a:rPr>
              <a:t> </a:t>
            </a:r>
            <a:r>
              <a:rPr lang="en-US" sz="3600" b="1" dirty="0">
                <a:solidFill>
                  <a:schemeClr val="tx1">
                    <a:lumMod val="75000"/>
                  </a:schemeClr>
                </a:solidFill>
                <a:latin typeface="Calibri" panose="020F0502020204030204" pitchFamily="34" charset="0"/>
              </a:rPr>
              <a:t>Put on the full armor of God, so that you can </a:t>
            </a:r>
            <a:r>
              <a:rPr lang="en-US" sz="3600" b="1" dirty="0">
                <a:solidFill>
                  <a:srgbClr val="71BCD1"/>
                </a:solidFill>
                <a:latin typeface="Calibri" panose="020F0502020204030204" pitchFamily="34" charset="0"/>
              </a:rPr>
              <a:t>take your stand against the devil’s schemes</a:t>
            </a:r>
            <a:r>
              <a:rPr lang="en-US" sz="3600" b="1" dirty="0">
                <a:solidFill>
                  <a:schemeClr val="tx1">
                    <a:lumMod val="75000"/>
                  </a:schemeClr>
                </a:solidFill>
                <a:latin typeface="Calibri" panose="020F0502020204030204" pitchFamily="34" charset="0"/>
              </a:rPr>
              <a:t>. </a:t>
            </a:r>
            <a:r>
              <a:rPr lang="en-US" sz="3600" b="1" baseline="30000" dirty="0">
                <a:solidFill>
                  <a:schemeClr val="tx1">
                    <a:lumMod val="75000"/>
                  </a:schemeClr>
                </a:solidFill>
                <a:latin typeface="Calibri" panose="020F0502020204030204" pitchFamily="34" charset="0"/>
              </a:rPr>
              <a:t>12</a:t>
            </a:r>
            <a:r>
              <a:rPr lang="en-US" sz="3600" b="1" dirty="0">
                <a:solidFill>
                  <a:schemeClr val="tx1">
                    <a:lumMod val="75000"/>
                  </a:schemeClr>
                </a:solidFill>
                <a:latin typeface="Calibri" panose="020F0502020204030204" pitchFamily="34" charset="0"/>
              </a:rPr>
              <a:t> For our struggle is not against flesh and blood, but against the rulers, against the authorities, against the powers of this dark world and against the spiritual forces of evil in the heavenly realms.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33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0"/>
            <a:ext cx="7543800" cy="609600"/>
          </a:xfrm>
        </p:spPr>
        <p:txBody>
          <a:bodyPr anchor="t"/>
          <a:lstStyle/>
          <a:p>
            <a:pPr algn="ctr"/>
            <a:r>
              <a:rPr lang="en-US" sz="4500" b="1" dirty="0" smtClean="0">
                <a:solidFill>
                  <a:srgbClr val="71BCD1"/>
                </a:solidFill>
                <a:latin typeface="Calibri" panose="020F0502020204030204" pitchFamily="34" charset="0"/>
              </a:rPr>
              <a:t>Satan</a:t>
            </a:r>
            <a:endParaRPr lang="en-US" sz="30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838200"/>
            <a:ext cx="8534400" cy="4800600"/>
          </a:xfrm>
        </p:spPr>
        <p:txBody>
          <a:bodyPr numCol="2" spcCol="365760" anchor="t">
            <a:noAutofit/>
          </a:bodyPr>
          <a:lstStyle/>
          <a:p>
            <a:pPr marL="18288" indent="0">
              <a:lnSpc>
                <a:spcPct val="90000"/>
              </a:lnSpc>
              <a:spcBef>
                <a:spcPts val="0"/>
              </a:spcBef>
              <a:buClr>
                <a:srgbClr val="71BCD1"/>
              </a:buClr>
              <a:buSzPct val="80000"/>
              <a:buNone/>
            </a:pPr>
            <a:r>
              <a:rPr lang="en-US" sz="3600" b="1" dirty="0" smtClean="0">
                <a:solidFill>
                  <a:srgbClr val="71BCD1"/>
                </a:solidFill>
                <a:latin typeface="Calibri" panose="020F0502020204030204" pitchFamily="34" charset="0"/>
              </a:rPr>
              <a:t>The tactics of Satan:</a:t>
            </a:r>
          </a:p>
          <a:p>
            <a:pPr>
              <a:lnSpc>
                <a:spcPct val="90000"/>
              </a:lnSpc>
              <a:spcBef>
                <a:spcPts val="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lies </a:t>
            </a:r>
          </a:p>
          <a:p>
            <a:pPr>
              <a:lnSpc>
                <a:spcPct val="90000"/>
              </a:lnSpc>
              <a:spcBef>
                <a:spcPts val="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deception</a:t>
            </a:r>
          </a:p>
          <a:p>
            <a:pPr>
              <a:lnSpc>
                <a:spcPct val="90000"/>
              </a:lnSpc>
              <a:spcBef>
                <a:spcPts val="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murder</a:t>
            </a:r>
          </a:p>
          <a:p>
            <a:pPr>
              <a:lnSpc>
                <a:spcPct val="90000"/>
              </a:lnSpc>
              <a:spcBef>
                <a:spcPts val="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destruction</a:t>
            </a:r>
          </a:p>
          <a:p>
            <a:pPr>
              <a:lnSpc>
                <a:spcPct val="90000"/>
              </a:lnSpc>
              <a:spcBef>
                <a:spcPts val="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blind people from </a:t>
            </a:r>
            <a:br>
              <a:rPr lang="en-US" sz="3600" b="1" dirty="0" smtClean="0">
                <a:solidFill>
                  <a:schemeClr val="tx1">
                    <a:lumMod val="75000"/>
                  </a:schemeClr>
                </a:solidFill>
                <a:latin typeface="Calibri" panose="020F0502020204030204" pitchFamily="34" charset="0"/>
              </a:rPr>
            </a:br>
            <a:r>
              <a:rPr lang="en-US" sz="3600" b="1" dirty="0" smtClean="0">
                <a:solidFill>
                  <a:schemeClr val="tx1">
                    <a:lumMod val="75000"/>
                  </a:schemeClr>
                </a:solidFill>
                <a:latin typeface="Calibri" panose="020F0502020204030204" pitchFamily="34" charset="0"/>
              </a:rPr>
              <a:t>  the gospel</a:t>
            </a:r>
          </a:p>
          <a:p>
            <a:pPr>
              <a:lnSpc>
                <a:spcPct val="90000"/>
              </a:lnSpc>
              <a:spcBef>
                <a:spcPts val="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theft</a:t>
            </a:r>
          </a:p>
          <a:p>
            <a:pPr>
              <a:lnSpc>
                <a:spcPct val="90000"/>
              </a:lnSpc>
              <a:spcBef>
                <a:spcPts val="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bondage/addiction</a:t>
            </a:r>
          </a:p>
          <a:p>
            <a:pPr marL="18288" indent="0">
              <a:lnSpc>
                <a:spcPct val="90000"/>
              </a:lnSpc>
              <a:spcBef>
                <a:spcPts val="0"/>
              </a:spcBef>
              <a:buClr>
                <a:srgbClr val="71BCD1"/>
              </a:buClr>
              <a:buSzPct val="80000"/>
              <a:buNone/>
            </a:pPr>
            <a:endParaRPr lang="en-US" sz="3600" b="1" dirty="0" smtClean="0">
              <a:solidFill>
                <a:schemeClr val="tx1">
                  <a:lumMod val="75000"/>
                </a:schemeClr>
              </a:solidFill>
              <a:latin typeface="Calibri" panose="020F0502020204030204" pitchFamily="34" charset="0"/>
            </a:endParaRPr>
          </a:p>
          <a:p>
            <a:pPr>
              <a:lnSpc>
                <a:spcPct val="90000"/>
              </a:lnSpc>
              <a:spcBef>
                <a:spcPts val="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doubt</a:t>
            </a:r>
          </a:p>
          <a:p>
            <a:pPr>
              <a:lnSpc>
                <a:spcPct val="90000"/>
              </a:lnSpc>
              <a:spcBef>
                <a:spcPts val="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guilt</a:t>
            </a:r>
          </a:p>
          <a:p>
            <a:pPr>
              <a:lnSpc>
                <a:spcPct val="90000"/>
              </a:lnSpc>
              <a:spcBef>
                <a:spcPts val="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fear</a:t>
            </a:r>
          </a:p>
          <a:p>
            <a:pPr>
              <a:lnSpc>
                <a:spcPct val="90000"/>
              </a:lnSpc>
              <a:spcBef>
                <a:spcPts val="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confusion</a:t>
            </a:r>
          </a:p>
          <a:p>
            <a:pPr>
              <a:lnSpc>
                <a:spcPct val="90000"/>
              </a:lnSpc>
              <a:spcBef>
                <a:spcPts val="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sickness</a:t>
            </a:r>
          </a:p>
          <a:p>
            <a:pPr>
              <a:lnSpc>
                <a:spcPct val="90000"/>
              </a:lnSpc>
              <a:spcBef>
                <a:spcPts val="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envy</a:t>
            </a:r>
          </a:p>
          <a:p>
            <a:pPr>
              <a:lnSpc>
                <a:spcPct val="90000"/>
              </a:lnSpc>
              <a:spcBef>
                <a:spcPts val="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greed</a:t>
            </a:r>
          </a:p>
          <a:p>
            <a:pPr>
              <a:lnSpc>
                <a:spcPct val="90000"/>
              </a:lnSpc>
              <a:spcBef>
                <a:spcPts val="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gluttony</a:t>
            </a:r>
          </a:p>
          <a:p>
            <a:pPr>
              <a:lnSpc>
                <a:spcPct val="90000"/>
              </a:lnSpc>
              <a:spcBef>
                <a:spcPts val="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slander… etc.</a:t>
            </a:r>
          </a:p>
          <a:p>
            <a:pPr marL="18288" indent="0">
              <a:lnSpc>
                <a:spcPct val="90000"/>
              </a:lnSpc>
              <a:spcBef>
                <a:spcPts val="0"/>
              </a:spcBef>
              <a:buClr>
                <a:srgbClr val="71BCD1"/>
              </a:buClr>
              <a:buSzPct val="80000"/>
              <a:buNone/>
            </a:pPr>
            <a:endParaRPr lang="en-US" sz="3600" b="1" dirty="0" smtClean="0">
              <a:solidFill>
                <a:schemeClr val="tx1">
                  <a:lumMod val="75000"/>
                </a:schemeClr>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28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500"/>
                                        <p:tgtEl>
                                          <p:spTgt spid="8">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500"/>
                                        <p:tgtEl>
                                          <p:spTgt spid="8">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fade">
                                      <p:cBhvr>
                                        <p:cTn id="29" dur="500"/>
                                        <p:tgtEl>
                                          <p:spTgt spid="8">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fade">
                                      <p:cBhvr>
                                        <p:cTn id="32" dur="500"/>
                                        <p:tgtEl>
                                          <p:spTgt spid="8">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Effect transition="in" filter="fade">
                                      <p:cBhvr>
                                        <p:cTn id="35" dur="500"/>
                                        <p:tgtEl>
                                          <p:spTgt spid="8">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11" end="11"/>
                                            </p:txEl>
                                          </p:spTgt>
                                        </p:tgtEl>
                                        <p:attrNameLst>
                                          <p:attrName>style.visibility</p:attrName>
                                        </p:attrNameLst>
                                      </p:cBhvr>
                                      <p:to>
                                        <p:strVal val="visible"/>
                                      </p:to>
                                    </p:set>
                                    <p:animEffect transition="in" filter="fade">
                                      <p:cBhvr>
                                        <p:cTn id="38" dur="500"/>
                                        <p:tgtEl>
                                          <p:spTgt spid="8">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12" end="12"/>
                                            </p:txEl>
                                          </p:spTgt>
                                        </p:tgtEl>
                                        <p:attrNameLst>
                                          <p:attrName>style.visibility</p:attrName>
                                        </p:attrNameLst>
                                      </p:cBhvr>
                                      <p:to>
                                        <p:strVal val="visible"/>
                                      </p:to>
                                    </p:set>
                                    <p:animEffect transition="in" filter="fade">
                                      <p:cBhvr>
                                        <p:cTn id="41" dur="500"/>
                                        <p:tgtEl>
                                          <p:spTgt spid="8">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8">
                                            <p:txEl>
                                              <p:pRg st="13" end="13"/>
                                            </p:txEl>
                                          </p:spTgt>
                                        </p:tgtEl>
                                        <p:attrNameLst>
                                          <p:attrName>style.visibility</p:attrName>
                                        </p:attrNameLst>
                                      </p:cBhvr>
                                      <p:to>
                                        <p:strVal val="visible"/>
                                      </p:to>
                                    </p:set>
                                    <p:animEffect transition="in" filter="fade">
                                      <p:cBhvr>
                                        <p:cTn id="44" dur="500"/>
                                        <p:tgtEl>
                                          <p:spTgt spid="8">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xEl>
                                              <p:pRg st="14" end="14"/>
                                            </p:txEl>
                                          </p:spTgt>
                                        </p:tgtEl>
                                        <p:attrNameLst>
                                          <p:attrName>style.visibility</p:attrName>
                                        </p:attrNameLst>
                                      </p:cBhvr>
                                      <p:to>
                                        <p:strVal val="visible"/>
                                      </p:to>
                                    </p:set>
                                    <p:animEffect transition="in" filter="fade">
                                      <p:cBhvr>
                                        <p:cTn id="47" dur="500"/>
                                        <p:tgtEl>
                                          <p:spTgt spid="8">
                                            <p:txEl>
                                              <p:pRg st="14" end="1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
                                            <p:txEl>
                                              <p:pRg st="15" end="15"/>
                                            </p:txEl>
                                          </p:spTgt>
                                        </p:tgtEl>
                                        <p:attrNameLst>
                                          <p:attrName>style.visibility</p:attrName>
                                        </p:attrNameLst>
                                      </p:cBhvr>
                                      <p:to>
                                        <p:strVal val="visible"/>
                                      </p:to>
                                    </p:set>
                                    <p:animEffect transition="in" filter="fade">
                                      <p:cBhvr>
                                        <p:cTn id="50" dur="500"/>
                                        <p:tgtEl>
                                          <p:spTgt spid="8">
                                            <p:txEl>
                                              <p:pRg st="15" end="1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8">
                                            <p:txEl>
                                              <p:pRg st="16" end="16"/>
                                            </p:txEl>
                                          </p:spTgt>
                                        </p:tgtEl>
                                        <p:attrNameLst>
                                          <p:attrName>style.visibility</p:attrName>
                                        </p:attrNameLst>
                                      </p:cBhvr>
                                      <p:to>
                                        <p:strVal val="visible"/>
                                      </p:to>
                                    </p:set>
                                    <p:animEffect transition="in" filter="fade">
                                      <p:cBhvr>
                                        <p:cTn id="53" dur="500"/>
                                        <p:tgtEl>
                                          <p:spTgt spid="8">
                                            <p:txEl>
                                              <p:pRg st="16" end="1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8">
                                            <p:txEl>
                                              <p:pRg st="17" end="17"/>
                                            </p:txEl>
                                          </p:spTgt>
                                        </p:tgtEl>
                                        <p:attrNameLst>
                                          <p:attrName>style.visibility</p:attrName>
                                        </p:attrNameLst>
                                      </p:cBhvr>
                                      <p:to>
                                        <p:strVal val="visible"/>
                                      </p:to>
                                    </p:set>
                                    <p:animEffect transition="in" filter="fade">
                                      <p:cBhvr>
                                        <p:cTn id="56" dur="500"/>
                                        <p:tgtEl>
                                          <p:spTgt spid="8">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0"/>
            <a:ext cx="7543800" cy="609600"/>
          </a:xfrm>
        </p:spPr>
        <p:txBody>
          <a:bodyPr anchor="t"/>
          <a:lstStyle/>
          <a:p>
            <a:pPr algn="ctr"/>
            <a:r>
              <a:rPr lang="en-US" sz="4500" b="1" dirty="0" smtClean="0">
                <a:solidFill>
                  <a:srgbClr val="71BCD1"/>
                </a:solidFill>
                <a:latin typeface="Calibri" panose="020F0502020204030204" pitchFamily="34" charset="0"/>
              </a:rPr>
              <a:t>Satan</a:t>
            </a:r>
            <a:endParaRPr lang="en-US" sz="30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990600"/>
            <a:ext cx="8686800" cy="4648200"/>
          </a:xfrm>
        </p:spPr>
        <p:txBody>
          <a:bodyPr numCol="1" anchor="t">
            <a:noAutofit/>
          </a:bodyPr>
          <a:lstStyle/>
          <a:p>
            <a:pPr>
              <a:lnSpc>
                <a:spcPct val="90000"/>
              </a:lnSpc>
              <a:spcBef>
                <a:spcPts val="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a:t>
            </a:r>
            <a:r>
              <a:rPr lang="en-US" sz="3600" b="1" dirty="0">
                <a:solidFill>
                  <a:schemeClr val="tx1">
                    <a:lumMod val="75000"/>
                  </a:schemeClr>
                </a:solidFill>
                <a:latin typeface="Calibri" panose="020F0502020204030204" pitchFamily="34" charset="0"/>
              </a:rPr>
              <a:t>“Satan rose up against Israel and incited David to take a census of Israel.” </a:t>
            </a:r>
            <a:endParaRPr lang="en-US" sz="3600" b="1" dirty="0" smtClean="0">
              <a:solidFill>
                <a:schemeClr val="tx1">
                  <a:lumMod val="75000"/>
                </a:schemeClr>
              </a:solidFill>
              <a:latin typeface="Calibri" panose="020F0502020204030204" pitchFamily="34" charset="0"/>
            </a:endParaRPr>
          </a:p>
          <a:p>
            <a:pPr marL="18288" indent="0" algn="r">
              <a:lnSpc>
                <a:spcPct val="90000"/>
              </a:lnSpc>
              <a:spcBef>
                <a:spcPts val="0"/>
              </a:spcBef>
              <a:buClr>
                <a:srgbClr val="71BCD1"/>
              </a:buClr>
              <a:buSzPct val="80000"/>
              <a:buNone/>
            </a:pPr>
            <a:r>
              <a:rPr lang="en-US" sz="3600" b="1" dirty="0" smtClean="0">
                <a:solidFill>
                  <a:schemeClr val="tx1">
                    <a:lumMod val="75000"/>
                  </a:schemeClr>
                </a:solidFill>
                <a:latin typeface="Calibri" panose="020F0502020204030204" pitchFamily="34" charset="0"/>
              </a:rPr>
              <a:t>(</a:t>
            </a:r>
            <a:r>
              <a:rPr lang="en-US" sz="3600" b="1" dirty="0">
                <a:solidFill>
                  <a:schemeClr val="tx1">
                    <a:lumMod val="75000"/>
                  </a:schemeClr>
                </a:solidFill>
                <a:latin typeface="Calibri" panose="020F0502020204030204" pitchFamily="34" charset="0"/>
              </a:rPr>
              <a:t>1 Chronicles 21:1</a:t>
            </a:r>
            <a:r>
              <a:rPr lang="en-US" sz="3600" b="1" dirty="0" smtClean="0">
                <a:solidFill>
                  <a:schemeClr val="tx1">
                    <a:lumMod val="75000"/>
                  </a:schemeClr>
                </a:solidFill>
                <a:latin typeface="Calibri" panose="020F0502020204030204" pitchFamily="34" charset="0"/>
              </a:rPr>
              <a:t>)</a:t>
            </a:r>
            <a:br>
              <a:rPr lang="en-US" sz="3600" b="1" dirty="0" smtClean="0">
                <a:solidFill>
                  <a:schemeClr val="tx1">
                    <a:lumMod val="75000"/>
                  </a:schemeClr>
                </a:solidFill>
                <a:latin typeface="Calibri" panose="020F0502020204030204" pitchFamily="34" charset="0"/>
              </a:rPr>
            </a:br>
            <a:endParaRPr lang="en-US" sz="3600" b="1" dirty="0" smtClean="0">
              <a:solidFill>
                <a:schemeClr val="tx1">
                  <a:lumMod val="75000"/>
                </a:schemeClr>
              </a:solidFill>
              <a:latin typeface="Calibri" panose="020F0502020204030204" pitchFamily="34" charset="0"/>
            </a:endParaRPr>
          </a:p>
          <a:p>
            <a:pPr>
              <a:lnSpc>
                <a:spcPct val="90000"/>
              </a:lnSpc>
              <a:spcBef>
                <a:spcPts val="120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Satan </a:t>
            </a:r>
            <a:r>
              <a:rPr lang="en-US" sz="3600" b="1" dirty="0" smtClean="0">
                <a:solidFill>
                  <a:srgbClr val="71BCD1"/>
                </a:solidFill>
                <a:latin typeface="Calibri" panose="020F0502020204030204" pitchFamily="34" charset="0"/>
              </a:rPr>
              <a:t>tempts</a:t>
            </a: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            God </a:t>
            </a:r>
            <a:r>
              <a:rPr lang="en-US" sz="3600" b="1" dirty="0" smtClean="0">
                <a:solidFill>
                  <a:srgbClr val="71BCD1"/>
                </a:solidFill>
                <a:latin typeface="Calibri" panose="020F0502020204030204" pitchFamily="34" charset="0"/>
              </a:rPr>
              <a:t>tests</a:t>
            </a:r>
          </a:p>
          <a:p>
            <a:pPr marL="18288" indent="0">
              <a:lnSpc>
                <a:spcPct val="80000"/>
              </a:lnSpc>
              <a:spcBef>
                <a:spcPts val="0"/>
              </a:spcBef>
              <a:buClr>
                <a:srgbClr val="71BCD1"/>
              </a:buClr>
              <a:buSzPct val="80000"/>
              <a:buNone/>
            </a:pPr>
            <a:r>
              <a:rPr lang="en-US" sz="3600" b="1" dirty="0">
                <a:solidFill>
                  <a:srgbClr val="71BCD1"/>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(incites </a:t>
            </a:r>
            <a:r>
              <a:rPr lang="en-US" sz="3600" b="1" dirty="0">
                <a:solidFill>
                  <a:schemeClr val="tx1">
                    <a:lumMod val="75000"/>
                  </a:schemeClr>
                </a:solidFill>
                <a:latin typeface="Calibri" panose="020F0502020204030204" pitchFamily="34" charset="0"/>
              </a:rPr>
              <a:t>us to </a:t>
            </a:r>
            <a:r>
              <a:rPr lang="en-US" sz="3600" b="1" dirty="0" smtClean="0">
                <a:solidFill>
                  <a:schemeClr val="tx1">
                    <a:lumMod val="75000"/>
                  </a:schemeClr>
                </a:solidFill>
                <a:latin typeface="Calibri" panose="020F0502020204030204" pitchFamily="34" charset="0"/>
              </a:rPr>
              <a:t>sin)       (uses all things for us)</a:t>
            </a:r>
            <a:endParaRPr lang="en-US" sz="3600" b="1" dirty="0">
              <a:solidFill>
                <a:schemeClr val="tx1">
                  <a:lumMod val="75000"/>
                </a:schemeClr>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12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76200"/>
            <a:ext cx="8610600" cy="609600"/>
          </a:xfrm>
        </p:spPr>
        <p:txBody>
          <a:bodyPr anchor="t"/>
          <a:lstStyle/>
          <a:p>
            <a:pPr algn="ctr"/>
            <a:r>
              <a:rPr lang="en-US" sz="4000" b="1" dirty="0" smtClean="0">
                <a:solidFill>
                  <a:srgbClr val="71BCD1"/>
                </a:solidFill>
                <a:latin typeface="Calibri" panose="020F0502020204030204" pitchFamily="34" charset="0"/>
              </a:rPr>
              <a:t>James doesn't mention Satan here </a:t>
            </a:r>
            <a:endParaRPr lang="en-US" sz="4000" b="1" dirty="0">
              <a:solidFill>
                <a:srgbClr val="71BCD1"/>
              </a:solidFill>
              <a:latin typeface="Calibri" panose="020F0502020204030204" pitchFamily="34" charset="0"/>
            </a:endParaRPr>
          </a:p>
        </p:txBody>
      </p:sp>
      <p:sp>
        <p:nvSpPr>
          <p:cNvPr id="8" name="Content Placeholder 7"/>
          <p:cNvSpPr>
            <a:spLocks noGrp="1"/>
          </p:cNvSpPr>
          <p:nvPr>
            <p:ph idx="1"/>
          </p:nvPr>
        </p:nvSpPr>
        <p:spPr>
          <a:xfrm>
            <a:off x="304800" y="914400"/>
            <a:ext cx="8534400" cy="4724400"/>
          </a:xfrm>
        </p:spPr>
        <p:txBody>
          <a:bodyPr numCol="1" anchor="t">
            <a:noAutofit/>
          </a:bodyPr>
          <a:lstStyle/>
          <a:p>
            <a:pPr>
              <a:lnSpc>
                <a:spcPct val="90000"/>
              </a:lnSpc>
              <a:spcBef>
                <a:spcPts val="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“by his </a:t>
            </a:r>
            <a:r>
              <a:rPr lang="en-US" sz="3600" b="1" dirty="0" smtClean="0">
                <a:solidFill>
                  <a:srgbClr val="71BCD1"/>
                </a:solidFill>
                <a:latin typeface="Calibri" panose="020F0502020204030204" pitchFamily="34" charset="0"/>
              </a:rPr>
              <a:t>own</a:t>
            </a:r>
            <a:r>
              <a:rPr lang="en-US" sz="3600" b="1" dirty="0" smtClean="0">
                <a:solidFill>
                  <a:schemeClr val="tx1">
                    <a:lumMod val="75000"/>
                  </a:schemeClr>
                </a:solidFill>
                <a:latin typeface="Calibri" panose="020F0502020204030204" pitchFamily="34" charset="0"/>
              </a:rPr>
              <a:t> evil desire” – fallen nature</a:t>
            </a:r>
          </a:p>
          <a:p>
            <a:pPr marL="18288" indent="0">
              <a:lnSpc>
                <a:spcPct val="90000"/>
              </a:lnSpc>
              <a:spcBef>
                <a:spcPts val="1200"/>
              </a:spcBef>
              <a:buClr>
                <a:srgbClr val="71BCD1"/>
              </a:buClr>
              <a:buSzPct val="80000"/>
              <a:buNone/>
            </a:pPr>
            <a:r>
              <a:rPr lang="en-US" sz="3600" b="1" u="sng" dirty="0" smtClean="0">
                <a:solidFill>
                  <a:schemeClr val="tx1">
                    <a:lumMod val="75000"/>
                  </a:schemeClr>
                </a:solidFill>
                <a:latin typeface="Calibri" panose="020F0502020204030204" pitchFamily="34" charset="0"/>
              </a:rPr>
              <a:t>Romans </a:t>
            </a:r>
            <a:r>
              <a:rPr lang="en-US" sz="3600" b="1" u="sng" dirty="0">
                <a:solidFill>
                  <a:schemeClr val="tx1">
                    <a:lumMod val="75000"/>
                  </a:schemeClr>
                </a:solidFill>
                <a:latin typeface="Calibri" panose="020F0502020204030204" pitchFamily="34" charset="0"/>
              </a:rPr>
              <a:t>7:14-15</a:t>
            </a: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
            </a:r>
            <a:br>
              <a:rPr lang="en-US" sz="3600" b="1" dirty="0" smtClean="0">
                <a:solidFill>
                  <a:schemeClr val="tx1">
                    <a:lumMod val="75000"/>
                  </a:schemeClr>
                </a:solidFill>
                <a:latin typeface="Calibri" panose="020F0502020204030204" pitchFamily="34" charset="0"/>
              </a:rPr>
            </a:br>
            <a:r>
              <a:rPr lang="en-US" sz="3600" b="1" baseline="30000" dirty="0" smtClean="0">
                <a:solidFill>
                  <a:schemeClr val="tx1">
                    <a:lumMod val="75000"/>
                  </a:schemeClr>
                </a:solidFill>
                <a:latin typeface="Calibri" panose="020F0502020204030204" pitchFamily="34" charset="0"/>
              </a:rPr>
              <a:t>14</a:t>
            </a:r>
            <a:r>
              <a:rPr lang="en-US" sz="3600" b="1" dirty="0" smtClean="0">
                <a:solidFill>
                  <a:schemeClr val="tx1">
                    <a:lumMod val="75000"/>
                  </a:schemeClr>
                </a:solidFill>
                <a:latin typeface="Calibri" panose="020F0502020204030204" pitchFamily="34" charset="0"/>
              </a:rPr>
              <a:t> </a:t>
            </a:r>
            <a:r>
              <a:rPr lang="en-US" sz="3600" b="1" dirty="0">
                <a:solidFill>
                  <a:schemeClr val="tx1">
                    <a:lumMod val="75000"/>
                  </a:schemeClr>
                </a:solidFill>
                <a:latin typeface="Calibri" panose="020F0502020204030204" pitchFamily="34" charset="0"/>
              </a:rPr>
              <a:t>We know that the law is spiritual; but</a:t>
            </a:r>
            <a:r>
              <a:rPr lang="en-US" sz="3600" b="1" dirty="0">
                <a:solidFill>
                  <a:srgbClr val="71BCD1"/>
                </a:solidFill>
                <a:latin typeface="Calibri" panose="020F0502020204030204" pitchFamily="34" charset="0"/>
              </a:rPr>
              <a:t> I am unspiritual, sold as a slave to sin.</a:t>
            </a:r>
            <a:r>
              <a:rPr lang="en-US" sz="3600" b="1" dirty="0">
                <a:solidFill>
                  <a:schemeClr val="tx1">
                    <a:lumMod val="75000"/>
                  </a:schemeClr>
                </a:solidFill>
                <a:latin typeface="Calibri" panose="020F0502020204030204" pitchFamily="34" charset="0"/>
              </a:rPr>
              <a:t> </a:t>
            </a:r>
            <a:r>
              <a:rPr lang="en-US" sz="3600" b="1" baseline="30000" dirty="0">
                <a:solidFill>
                  <a:schemeClr val="tx1">
                    <a:lumMod val="75000"/>
                  </a:schemeClr>
                </a:solidFill>
                <a:latin typeface="Calibri" panose="020F0502020204030204" pitchFamily="34" charset="0"/>
              </a:rPr>
              <a:t>15</a:t>
            </a:r>
            <a:r>
              <a:rPr lang="en-US" sz="3600" b="1" dirty="0">
                <a:solidFill>
                  <a:schemeClr val="tx1">
                    <a:lumMod val="75000"/>
                  </a:schemeClr>
                </a:solidFill>
                <a:latin typeface="Calibri" panose="020F0502020204030204" pitchFamily="34" charset="0"/>
              </a:rPr>
              <a:t> I do not understand what I do. For what I want to do I do not do, but what I hate I do.</a:t>
            </a:r>
            <a:endParaRPr lang="en-US" sz="3600" b="1" dirty="0" smtClean="0">
              <a:solidFill>
                <a:schemeClr val="tx1">
                  <a:lumMod val="75000"/>
                </a:schemeClr>
              </a:solidFill>
              <a:latin typeface="Calibri" panose="020F0502020204030204" pitchFamily="34" charset="0"/>
            </a:endParaRPr>
          </a:p>
          <a:p>
            <a:pPr>
              <a:lnSpc>
                <a:spcPct val="90000"/>
              </a:lnSpc>
              <a:spcBef>
                <a:spcPts val="120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Within </a:t>
            </a:r>
            <a:r>
              <a:rPr lang="en-US" sz="3600" b="1" dirty="0">
                <a:solidFill>
                  <a:schemeClr val="tx1">
                    <a:lumMod val="75000"/>
                  </a:schemeClr>
                </a:solidFill>
                <a:latin typeface="Calibri" panose="020F0502020204030204" pitchFamily="34" charset="0"/>
              </a:rPr>
              <a:t>us exists a bent to oppose God, to hide from God, to disobey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03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3636</TotalTime>
  <Words>745</Words>
  <Application>Microsoft Office PowerPoint</Application>
  <PresentationFormat>On-screen Show (4:3)</PresentationFormat>
  <Paragraphs>87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Palatino Linotype</vt:lpstr>
      <vt:lpstr>Wingdings</vt:lpstr>
      <vt:lpstr>Elemental</vt:lpstr>
      <vt:lpstr>PowerPoint Presentation</vt:lpstr>
      <vt:lpstr>Week 3: Overcoming Temptation </vt:lpstr>
      <vt:lpstr>Temptation</vt:lpstr>
      <vt:lpstr>Temptation NOT from God</vt:lpstr>
      <vt:lpstr>Satan</vt:lpstr>
      <vt:lpstr>Satan</vt:lpstr>
      <vt:lpstr>Satan</vt:lpstr>
      <vt:lpstr>Satan</vt:lpstr>
      <vt:lpstr>James doesn't mention Satan here </vt:lpstr>
      <vt:lpstr>James doesn't mention Satan here </vt:lpstr>
      <vt:lpstr>Desire Births Sin</vt:lpstr>
      <vt:lpstr>PowerPoint Presentation</vt:lpstr>
      <vt:lpstr>Overcoming Temptation</vt:lpstr>
      <vt:lpstr>Overcoming Temptation</vt:lpstr>
      <vt:lpstr>Overcoming Temptation</vt:lpstr>
      <vt:lpstr>Overcoming Temptation</vt:lpstr>
      <vt:lpstr>Overcoming Temptation</vt:lpstr>
      <vt:lpstr>Overcoming Temptation</vt:lpstr>
      <vt:lpstr>Overcoming Temptation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dc:creator>
  <cp:lastModifiedBy>Shawn McCracken</cp:lastModifiedBy>
  <cp:revision>116</cp:revision>
  <dcterms:created xsi:type="dcterms:W3CDTF">2015-08-04T19:29:33Z</dcterms:created>
  <dcterms:modified xsi:type="dcterms:W3CDTF">2018-04-03T15:22:48Z</dcterms:modified>
</cp:coreProperties>
</file>