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7" r:id="rId2"/>
    <p:sldId id="266" r:id="rId3"/>
    <p:sldId id="264" r:id="rId4"/>
    <p:sldId id="277" r:id="rId5"/>
    <p:sldId id="273" r:id="rId6"/>
    <p:sldId id="284" r:id="rId7"/>
    <p:sldId id="287" r:id="rId8"/>
    <p:sldId id="286" r:id="rId9"/>
    <p:sldId id="283" r:id="rId10"/>
    <p:sldId id="279" r:id="rId11"/>
    <p:sldId id="280" r:id="rId12"/>
    <p:sldId id="281" r:id="rId13"/>
    <p:sldId id="282" r:id="rId14"/>
    <p:sldId id="28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57"/>
    <a:srgbClr val="FFFF00"/>
    <a:srgbClr val="0000C8"/>
    <a:srgbClr val="0000FE"/>
    <a:srgbClr val="0000B9"/>
    <a:srgbClr val="000080"/>
    <a:srgbClr val="9B9BFF"/>
    <a:srgbClr val="292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84" autoAdjust="0"/>
  </p:normalViewPr>
  <p:slideViewPr>
    <p:cSldViewPr>
      <p:cViewPr varScale="1">
        <p:scale>
          <a:sx n="100" d="100"/>
          <a:sy n="100" d="100"/>
        </p:scale>
        <p:origin x="84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4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CD482-7360-4ACF-8838-D1D8589E62BE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F2A2E-1F68-4534-8682-806354D18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9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0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7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9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5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2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8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99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9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4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237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867" y="0"/>
            <a:ext cx="5486400" cy="1143000"/>
          </a:xfrm>
        </p:spPr>
        <p:txBody>
          <a:bodyPr>
            <a:normAutofit/>
          </a:bodyPr>
          <a:lstStyle/>
          <a:p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Jonah 3:8</a:t>
            </a:r>
            <a:endParaRPr lang="en-US" sz="6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52600" y="1143000"/>
            <a:ext cx="7391400" cy="4983163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5300" b="1" i="1" baseline="30000" dirty="0" smtClean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1)</a:t>
            </a:r>
            <a:r>
              <a:rPr lang="en-US" sz="5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But </a:t>
            </a:r>
            <a:r>
              <a:rPr lang="en-US" sz="53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let man and beast be covered with </a:t>
            </a:r>
            <a:r>
              <a:rPr lang="en-US" sz="5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sackcloth. </a:t>
            </a:r>
            <a:r>
              <a:rPr lang="en-US" sz="5300" b="1" i="1" baseline="30000" dirty="0" smtClean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2)</a:t>
            </a:r>
            <a:r>
              <a:rPr lang="en-US" sz="5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Let </a:t>
            </a:r>
            <a:r>
              <a:rPr lang="en-US" sz="53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everyone call urgently on God. </a:t>
            </a:r>
            <a:r>
              <a:rPr lang="en-US" sz="5300" b="1" i="1" baseline="30000" dirty="0" smtClean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3)</a:t>
            </a:r>
            <a:r>
              <a:rPr lang="en-US" sz="5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Let </a:t>
            </a:r>
            <a:r>
              <a:rPr lang="en-US" sz="53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them give up their evil ways and their violence.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216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0"/>
            <a:ext cx="6476999" cy="1143000"/>
          </a:xfrm>
        </p:spPr>
        <p:txBody>
          <a:bodyPr>
            <a:normAutofit/>
          </a:bodyPr>
          <a:lstStyle/>
          <a:p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Ephesians 4:22-28</a:t>
            </a:r>
            <a:endParaRPr lang="en-US" sz="6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52600" y="1066800"/>
            <a:ext cx="7391400" cy="5059363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4400" b="1" baseline="30000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22</a:t>
            </a:r>
            <a:r>
              <a:rPr lang="en-US" sz="44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You were taught, with regard to your former way of life, to put off your old self, which is being corrupted by its deceitful desires; </a:t>
            </a:r>
            <a:r>
              <a:rPr lang="en-US" sz="4400" b="1" baseline="30000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23</a:t>
            </a:r>
            <a:r>
              <a:rPr lang="en-US" sz="44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to be made new in the attitude of your minds; </a:t>
            </a:r>
            <a:r>
              <a:rPr lang="en-US" sz="4400" b="1" baseline="30000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24</a:t>
            </a:r>
            <a:r>
              <a:rPr lang="en-US" sz="44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and to put on the new self, created to be like God in true righteousness and holiness…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6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0"/>
            <a:ext cx="6476999" cy="1143000"/>
          </a:xfrm>
        </p:spPr>
        <p:txBody>
          <a:bodyPr>
            <a:normAutofit/>
          </a:bodyPr>
          <a:lstStyle/>
          <a:p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Ephesians 4:22-28</a:t>
            </a:r>
            <a:endParaRPr lang="en-US" sz="6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52600" y="1143000"/>
            <a:ext cx="7391400" cy="4983163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5300" b="1" baseline="30000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28</a:t>
            </a:r>
            <a:r>
              <a:rPr lang="en-US" sz="5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  <a:r>
              <a:rPr lang="en-US" sz="53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He who has been stealing must steal no longer, but must work, doing something useful with his own hands, that he may have something to share with those in need.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4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90586"/>
            <a:ext cx="7543800" cy="904813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Our God of </a:t>
            </a:r>
            <a:b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Second Chances</a:t>
            </a:r>
            <a:r>
              <a:rPr lang="en-US" sz="6000" b="1" i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!</a:t>
            </a:r>
            <a:endParaRPr lang="en-US" sz="6000" b="1" i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76400" y="1676400"/>
            <a:ext cx="7391400" cy="5105400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350" b="1" u="sng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John </a:t>
            </a:r>
            <a:r>
              <a:rPr lang="en-US" sz="4350" b="1" u="sng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8:9-11 </a:t>
            </a:r>
            <a:endParaRPr lang="en-US" sz="4350" b="1" u="sng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350" b="1" baseline="30000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10</a:t>
            </a:r>
            <a:r>
              <a:rPr lang="en-US" sz="435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  <a:r>
              <a:rPr lang="en-US" sz="435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Jesus straightened up and asked her, "Woman, where are they? Has no one condemned you?" </a:t>
            </a:r>
            <a:r>
              <a:rPr lang="en-US" sz="4350" b="1" baseline="30000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11</a:t>
            </a:r>
            <a:r>
              <a:rPr lang="en-US" sz="435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"No one, sir," she said. "Then neither do I condemn you," Jesus declared. "Go now and leave your life of sin."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42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90586"/>
            <a:ext cx="7543800" cy="904813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Our God of </a:t>
            </a:r>
            <a:b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Second Chances</a:t>
            </a:r>
            <a:r>
              <a:rPr lang="en-US" sz="6000" b="1" i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!</a:t>
            </a:r>
            <a:endParaRPr lang="en-US" sz="6000" b="1" i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76400" y="1676400"/>
            <a:ext cx="7391400" cy="5105400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350" b="1" u="sng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2 Peter </a:t>
            </a:r>
            <a:r>
              <a:rPr lang="en-US" sz="4350" b="1" u="sng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3:9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35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 </a:t>
            </a:r>
            <a:r>
              <a:rPr lang="en-US" sz="435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Lord is not slow in keeping his promise, as some understand slowness. Instead </a:t>
            </a:r>
            <a:r>
              <a:rPr lang="en-US" sz="5000" b="1" dirty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he is patient with you, not wanting anyone to perish, but everyone to come to repentance</a:t>
            </a:r>
            <a:r>
              <a:rPr lang="en-US" sz="5000" b="1" dirty="0" smtClean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.</a:t>
            </a:r>
            <a:endParaRPr lang="en-US" sz="5000" b="1" dirty="0">
              <a:solidFill>
                <a:srgbClr val="FFFF57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5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0299" y="762000"/>
            <a:ext cx="10224598" cy="4326020"/>
          </a:xfrm>
          <a:prstGeom prst="rect">
            <a:avLst/>
          </a:prstGeom>
          <a:effectLst>
            <a:glow>
              <a:schemeClr val="bg1">
                <a:alpha val="40000"/>
              </a:schemeClr>
            </a:glow>
          </a:effectLst>
        </p:spPr>
      </p:pic>
      <p:sp>
        <p:nvSpPr>
          <p:cNvPr id="5" name="Title 9"/>
          <p:cNvSpPr>
            <a:spLocks noGrp="1"/>
          </p:cNvSpPr>
          <p:nvPr>
            <p:ph type="ctrTitle"/>
          </p:nvPr>
        </p:nvSpPr>
        <p:spPr>
          <a:xfrm>
            <a:off x="715960" y="4419600"/>
            <a:ext cx="7772400" cy="1470025"/>
          </a:xfrm>
          <a:effectLst>
            <a:glow rad="127000">
              <a:srgbClr val="0000C8"/>
            </a:glow>
          </a:effectLst>
        </p:spPr>
        <p:txBody>
          <a:bodyPr/>
          <a:lstStyle/>
          <a:p>
            <a:pPr algn="r">
              <a:lnSpc>
                <a:spcPct val="8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glow rad="127000">
                    <a:srgbClr val="0000FE">
                      <a:alpha val="80000"/>
                    </a:srgbClr>
                  </a:glow>
                </a:effectLst>
              </a:rPr>
              <a:t>Week Three- </a:t>
            </a:r>
            <a:br>
              <a:rPr lang="en-US" b="1" dirty="0" smtClean="0">
                <a:solidFill>
                  <a:schemeClr val="bg1"/>
                </a:solidFill>
                <a:effectLst>
                  <a:glow rad="127000">
                    <a:srgbClr val="0000FE">
                      <a:alpha val="80000"/>
                    </a:srgbClr>
                  </a:glow>
                </a:effectLst>
              </a:rPr>
            </a:br>
            <a:r>
              <a:rPr lang="en-US" b="1" dirty="0" smtClean="0">
                <a:solidFill>
                  <a:schemeClr val="bg1"/>
                </a:solidFill>
                <a:effectLst>
                  <a:glow rad="127000">
                    <a:srgbClr val="0000FE">
                      <a:alpha val="80000"/>
                    </a:srgbClr>
                  </a:glow>
                </a:effectLst>
              </a:rPr>
              <a:t>The Message of God</a:t>
            </a:r>
            <a:endParaRPr lang="en-US" b="1" dirty="0">
              <a:solidFill>
                <a:schemeClr val="bg1"/>
              </a:solidFill>
              <a:effectLst>
                <a:glow rad="127000">
                  <a:srgbClr val="0000FE">
                    <a:alpha val="80000"/>
                  </a:srgb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499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667000"/>
            <a:ext cx="6858000" cy="1143000"/>
          </a:xfrm>
        </p:spPr>
        <p:txBody>
          <a:bodyPr>
            <a:noAutofit/>
          </a:bodyPr>
          <a:lstStyle/>
          <a:p>
            <a:pPr>
              <a:lnSpc>
                <a:spcPct val="75000"/>
              </a:lnSpc>
            </a:pPr>
            <a:r>
              <a:rPr lang="en-US" sz="12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Jonah </a:t>
            </a:r>
            <a:r>
              <a:rPr lang="en-US" sz="12000" b="1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/>
            </a:r>
            <a:br>
              <a:rPr lang="en-US" sz="12000" b="1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12000" b="1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2:7-3:10</a:t>
            </a:r>
            <a:endParaRPr lang="en-US" sz="12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4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867" y="0"/>
            <a:ext cx="5486400" cy="1143000"/>
          </a:xfrm>
        </p:spPr>
        <p:txBody>
          <a:bodyPr>
            <a:normAutofit/>
          </a:bodyPr>
          <a:lstStyle/>
          <a:p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Jonah 2:8-9</a:t>
            </a:r>
            <a:endParaRPr lang="en-US" sz="6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52600" y="1143000"/>
            <a:ext cx="7239000" cy="4983163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4700" b="1" baseline="30000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8</a:t>
            </a:r>
            <a:r>
              <a:rPr lang="en-US" sz="47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  <a:r>
              <a:rPr lang="en-US" sz="4700" b="1" dirty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"Those who cling to worthless idols forfeit the grace that could be theirs. </a:t>
            </a:r>
            <a:endParaRPr lang="en-US" sz="4700" b="1" dirty="0" smtClean="0">
              <a:solidFill>
                <a:srgbClr val="FFFF57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4700" b="1" baseline="30000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9</a:t>
            </a:r>
            <a:r>
              <a:rPr lang="en-US" sz="47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  <a:r>
              <a:rPr lang="en-US" sz="4700" b="1" dirty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But I</a:t>
            </a:r>
            <a:r>
              <a:rPr lang="en-US" sz="47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, </a:t>
            </a:r>
            <a:r>
              <a:rPr lang="en-US" sz="47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with </a:t>
            </a:r>
            <a:r>
              <a:rPr lang="en-US" sz="47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a song of thanksgiving, will sacrifice to you. </a:t>
            </a:r>
            <a:r>
              <a:rPr lang="en-US" sz="47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What </a:t>
            </a:r>
            <a:r>
              <a:rPr lang="en-US" sz="47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I have vowed I will make good. Salvation comes from the LORD."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6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248400" cy="1143000"/>
          </a:xfrm>
        </p:spPr>
        <p:txBody>
          <a:bodyPr>
            <a:noAutofit/>
          </a:bodyPr>
          <a:lstStyle/>
          <a:p>
            <a:r>
              <a:rPr lang="en-US" sz="12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Repent</a:t>
            </a:r>
            <a:endParaRPr lang="en-US" sz="12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00200" y="1676400"/>
            <a:ext cx="7467600" cy="4648200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4800" b="1" i="1" dirty="0" err="1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shuwb</a:t>
            </a:r>
            <a:r>
              <a:rPr lang="en-US" sz="4800" b="1" i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/ </a:t>
            </a:r>
            <a:r>
              <a:rPr lang="en-US" sz="4800" b="1" i="1" dirty="0" err="1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metanoeo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- </a:t>
            </a:r>
            <a:b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denoting </a:t>
            </a:r>
            <a:r>
              <a:rPr lang="en-US" sz="4800" b="1" dirty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change</a:t>
            </a: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of place or condition; to </a:t>
            </a:r>
            <a:r>
              <a:rPr lang="en-US" sz="4800" b="1" dirty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change</a:t>
            </a: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the mind, relent. It involves regret or sorrow, accompanied by a </a:t>
            </a:r>
            <a:r>
              <a:rPr lang="en-US" sz="4800" b="1" dirty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true change</a:t>
            </a: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of heart toward 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God. To turn back.</a:t>
            </a:r>
            <a:endParaRPr lang="en-US" sz="48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95400" y="183012"/>
            <a:ext cx="1752600" cy="1251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3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 Message of God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283614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248400" cy="1143000"/>
          </a:xfrm>
        </p:spPr>
        <p:txBody>
          <a:bodyPr>
            <a:noAutofit/>
          </a:bodyPr>
          <a:lstStyle/>
          <a:p>
            <a:r>
              <a:rPr lang="en-US" sz="12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Repent</a:t>
            </a:r>
            <a:endParaRPr lang="en-US" sz="12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76400" y="1676400"/>
            <a:ext cx="7391400" cy="4648200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5500" b="1" u="sng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Proverbs 28:13</a:t>
            </a:r>
            <a:r>
              <a:rPr lang="en-US" sz="55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5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Whoever </a:t>
            </a:r>
            <a:r>
              <a:rPr lang="en-US" sz="55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conceals his transgressions will not prosper, but he who </a:t>
            </a:r>
            <a:r>
              <a:rPr lang="en-US" sz="5500" b="1" dirty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confesses</a:t>
            </a:r>
            <a:r>
              <a:rPr lang="en-US" sz="55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  <a:r>
              <a:rPr lang="en-US" sz="5500" b="1" u="sng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and</a:t>
            </a:r>
            <a:r>
              <a:rPr lang="en-US" sz="55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  <a:r>
              <a:rPr lang="en-US" sz="5500" b="1" dirty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forsakes</a:t>
            </a:r>
            <a:r>
              <a:rPr lang="en-US" sz="55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them will obtain mercy.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95400" y="183012"/>
            <a:ext cx="1752600" cy="1251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3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 Message of God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4247624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76400" y="2057400"/>
            <a:ext cx="73914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7000" b="1" dirty="0" smtClean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“I’m going the </a:t>
            </a:r>
            <a:br>
              <a:rPr lang="en-US" sz="7000" b="1" dirty="0" smtClean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7000" b="1" dirty="0" smtClean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wrong direction!”</a:t>
            </a:r>
            <a:endParaRPr lang="en-US" sz="7000" b="1" dirty="0">
              <a:solidFill>
                <a:srgbClr val="FFFF57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248400" cy="1143000"/>
          </a:xfrm>
        </p:spPr>
        <p:txBody>
          <a:bodyPr>
            <a:noAutofit/>
          </a:bodyPr>
          <a:lstStyle/>
          <a:p>
            <a:r>
              <a:rPr lang="en-US" sz="12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Repent</a:t>
            </a:r>
            <a:endParaRPr lang="en-US" sz="12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183012"/>
            <a:ext cx="1752600" cy="1251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3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 Message of God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41505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05000" y="2209800"/>
            <a:ext cx="7162800" cy="4572000"/>
          </a:xfrm>
        </p:spPr>
        <p:txBody>
          <a:bodyPr>
            <a:noAutofit/>
          </a:bodyPr>
          <a:lstStyle/>
          <a:p>
            <a:pPr marL="0" indent="0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FF0000">
                      <a:alpha val="80000"/>
                    </a:srgbClr>
                  </a:glow>
                </a:effectLst>
              </a:rPr>
              <a:t>Stop</a:t>
            </a: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8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&amp;Turn around</a:t>
            </a:r>
            <a:endParaRPr lang="en-US" sz="8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6000" b="1" dirty="0" smtClean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248400" cy="1143000"/>
          </a:xfrm>
        </p:spPr>
        <p:txBody>
          <a:bodyPr>
            <a:noAutofit/>
          </a:bodyPr>
          <a:lstStyle/>
          <a:p>
            <a:r>
              <a:rPr lang="en-US" sz="12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Repent</a:t>
            </a:r>
            <a:endParaRPr lang="en-US" sz="12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183012"/>
            <a:ext cx="1752600" cy="1251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3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 Message of God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311371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905000" y="1676400"/>
            <a:ext cx="7162800" cy="5105400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6000" b="1" dirty="0" smtClean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Turning</a:t>
            </a: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  <a:r>
              <a:rPr lang="en-US" sz="60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from </a:t>
            </a: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sin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6000" b="1" dirty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</a:t>
            </a:r>
            <a:r>
              <a:rPr lang="en-US" sz="6000" b="1" dirty="0" smtClean="0">
                <a:solidFill>
                  <a:srgbClr val="FFFF57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urning</a:t>
            </a: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  <a:r>
              <a:rPr lang="en-US" sz="60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to </a:t>
            </a: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God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46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Repent</a:t>
            </a:r>
            <a:r>
              <a:rPr lang="en-US" sz="46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, then, and turn to God, so that your sins may be wiped out, that times of refreshing may come from the Lord</a:t>
            </a:r>
            <a:r>
              <a:rPr lang="en-US" sz="46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. (Acts 3:19)</a:t>
            </a:r>
            <a:endParaRPr lang="en-US" sz="46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6248400" cy="1143000"/>
          </a:xfrm>
        </p:spPr>
        <p:txBody>
          <a:bodyPr>
            <a:noAutofit/>
          </a:bodyPr>
          <a:lstStyle/>
          <a:p>
            <a:r>
              <a:rPr lang="en-US" sz="12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Repent</a:t>
            </a:r>
            <a:endParaRPr lang="en-US" sz="12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183012"/>
            <a:ext cx="1752600" cy="1251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75000"/>
              </a:lnSpc>
            </a:pPr>
            <a:r>
              <a:rPr lang="en-US" sz="33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 Message of God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44266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3363</TotalTime>
  <Words>376</Words>
  <Application>Microsoft Office PowerPoint</Application>
  <PresentationFormat>On-screen Show (4:3)</PresentationFormat>
  <Paragraphs>36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Week Three-  The Message of God</vt:lpstr>
      <vt:lpstr>Jonah  2:7-3:10</vt:lpstr>
      <vt:lpstr>Jonah 2:8-9</vt:lpstr>
      <vt:lpstr>Repent</vt:lpstr>
      <vt:lpstr>Repent</vt:lpstr>
      <vt:lpstr>Repent</vt:lpstr>
      <vt:lpstr>Repent</vt:lpstr>
      <vt:lpstr>Repent</vt:lpstr>
      <vt:lpstr>Jonah 3:8</vt:lpstr>
      <vt:lpstr>Ephesians 4:22-28</vt:lpstr>
      <vt:lpstr>Ephesians 4:22-28</vt:lpstr>
      <vt:lpstr>Our God of  Second Chances!</vt:lpstr>
      <vt:lpstr>Our God of  Second Chances!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McCracken</dc:creator>
  <cp:lastModifiedBy>Shawn McCracken</cp:lastModifiedBy>
  <cp:revision>85</cp:revision>
  <dcterms:created xsi:type="dcterms:W3CDTF">2014-12-29T14:44:11Z</dcterms:created>
  <dcterms:modified xsi:type="dcterms:W3CDTF">2018-04-03T16:47:32Z</dcterms:modified>
</cp:coreProperties>
</file>