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21" r:id="rId2"/>
    <p:sldId id="427" r:id="rId3"/>
    <p:sldId id="279" r:id="rId4"/>
    <p:sldId id="430" r:id="rId5"/>
    <p:sldId id="360" r:id="rId6"/>
    <p:sldId id="442" r:id="rId7"/>
    <p:sldId id="443" r:id="rId8"/>
    <p:sldId id="445" r:id="rId9"/>
    <p:sldId id="436" r:id="rId10"/>
    <p:sldId id="437" r:id="rId11"/>
    <p:sldId id="438" r:id="rId12"/>
    <p:sldId id="439" r:id="rId13"/>
    <p:sldId id="433" r:id="rId14"/>
    <p:sldId id="444" r:id="rId15"/>
    <p:sldId id="441" r:id="rId16"/>
    <p:sldId id="446" r:id="rId17"/>
    <p:sldId id="447" r:id="rId18"/>
    <p:sldId id="448" r:id="rId19"/>
    <p:sldId id="36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7"/>
    <a:srgbClr val="FFFF66"/>
    <a:srgbClr val="FFFF7D"/>
    <a:srgbClr val="D1C9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2" autoAdjust="0"/>
    <p:restoredTop sz="94684" autoAdjust="0"/>
  </p:normalViewPr>
  <p:slideViewPr>
    <p:cSldViewPr>
      <p:cViewPr>
        <p:scale>
          <a:sx n="75" d="100"/>
          <a:sy n="75" d="100"/>
        </p:scale>
        <p:origin x="-858" y="-378"/>
      </p:cViewPr>
      <p:guideLst>
        <p:guide orient="horz" pos="2160"/>
        <p:guide pos="2880"/>
      </p:guideLst>
    </p:cSldViewPr>
  </p:slideViewPr>
  <p:outlineViewPr>
    <p:cViewPr>
      <p:scale>
        <a:sx n="33" d="100"/>
        <a:sy n="33" d="100"/>
      </p:scale>
      <p:origin x="30" y="0"/>
    </p:cViewPr>
  </p:outlineViewPr>
  <p:notesTextViewPr>
    <p:cViewPr>
      <p:scale>
        <a:sx n="1" d="1"/>
        <a:sy n="1" d="1"/>
      </p:scale>
      <p:origin x="0" y="0"/>
    </p:cViewPr>
  </p:notesTextViewPr>
  <p:sorterViewPr>
    <p:cViewPr>
      <p:scale>
        <a:sx n="100" d="100"/>
        <a:sy n="100" d="100"/>
      </p:scale>
      <p:origin x="0" y="8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DCDA8F-EB09-47AF-BD37-E486A9291CAB}" type="datetimeFigureOut">
              <a:rPr lang="en-US" smtClean="0"/>
              <a:t>4/6/2014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6AB43F-26F5-43D7-90B9-BEF9741E38B7}" type="slidenum">
              <a:rPr lang="en-US" smtClean="0"/>
              <a:t>‹#›</a:t>
            </a:fld>
            <a:endParaRPr lang="en-US"/>
          </a:p>
        </p:txBody>
      </p:sp>
    </p:spTree>
    <p:extLst>
      <p:ext uri="{BB962C8B-B14F-4D97-AF65-F5344CB8AC3E}">
        <p14:creationId xmlns:p14="http://schemas.microsoft.com/office/powerpoint/2010/main" val="2594283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4</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13</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14</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15</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16</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17</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18</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5</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6</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7</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8</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9</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10</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11</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12</a:t>
            </a:fld>
            <a:endParaRPr lang="en-US"/>
          </a:p>
        </p:txBody>
      </p:sp>
    </p:spTree>
    <p:extLst>
      <p:ext uri="{BB962C8B-B14F-4D97-AF65-F5344CB8AC3E}">
        <p14:creationId xmlns:p14="http://schemas.microsoft.com/office/powerpoint/2010/main" val="1730083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4137316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363997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251935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172811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1A48BB-04AA-419F-AE94-FD3960E7C703}" type="datetimeFigureOut">
              <a:rPr lang="en-US" smtClean="0"/>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166771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1A48BB-04AA-419F-AE94-FD3960E7C703}" type="datetimeFigureOut">
              <a:rPr lang="en-US" smtClean="0"/>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3632359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1A48BB-04AA-419F-AE94-FD3960E7C703}" type="datetimeFigureOut">
              <a:rPr lang="en-US" smtClean="0"/>
              <a:t>4/6/2014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1679717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1A48BB-04AA-419F-AE94-FD3960E7C703}" type="datetimeFigureOut">
              <a:rPr lang="en-US" smtClean="0"/>
              <a:t>4/6/2014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268555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A48BB-04AA-419F-AE94-FD3960E7C703}" type="datetimeFigureOut">
              <a:rPr lang="en-US" smtClean="0"/>
              <a:t>4/6/2014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4092387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A48BB-04AA-419F-AE94-FD3960E7C703}" type="datetimeFigureOut">
              <a:rPr lang="en-US" smtClean="0"/>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91267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A48BB-04AA-419F-AE94-FD3960E7C703}" type="datetimeFigureOut">
              <a:rPr lang="en-US" smtClean="0"/>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89465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A48BB-04AA-419F-AE94-FD3960E7C703}" type="datetimeFigureOut">
              <a:rPr lang="en-US" smtClean="0"/>
              <a:t>4/6/2014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6654B-2979-4547-9873-E26ACFBBF079}" type="slidenum">
              <a:rPr lang="en-US" smtClean="0"/>
              <a:t>‹#›</a:t>
            </a:fld>
            <a:endParaRPr lang="en-US"/>
          </a:p>
        </p:txBody>
      </p:sp>
    </p:spTree>
    <p:extLst>
      <p:ext uri="{BB962C8B-B14F-4D97-AF65-F5344CB8AC3E}">
        <p14:creationId xmlns:p14="http://schemas.microsoft.com/office/powerpoint/2010/main" val="3951673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8" y="-28699"/>
            <a:ext cx="9229106" cy="6934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6610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8238"/>
            <a:ext cx="8648700" cy="906162"/>
          </a:xfrm>
        </p:spPr>
        <p:txBody>
          <a:bodyPr>
            <a:normAutofit/>
          </a:bodyPr>
          <a:lstStyle/>
          <a:p>
            <a:pPr algn="l">
              <a:lnSpc>
                <a:spcPct val="80000"/>
              </a:lnSpc>
            </a:pPr>
            <a:r>
              <a:rPr lang="en-US" sz="5000" b="1" dirty="0" smtClean="0">
                <a:solidFill>
                  <a:schemeClr val="bg1"/>
                </a:solidFill>
                <a:effectLst>
                  <a:outerShdw blurRad="38100" dist="38100" dir="2700000" algn="tl">
                    <a:srgbClr val="000000"/>
                  </a:outerShdw>
                </a:effectLst>
              </a:rPr>
              <a:t>How God Rescues</a:t>
            </a:r>
            <a:endParaRPr lang="en-US" sz="5000" b="1" dirty="0">
              <a:solidFill>
                <a:schemeClr val="bg1"/>
              </a:solidFill>
              <a:effectLst>
                <a:outerShdw blurRad="38100" dist="38100" dir="2700000" algn="tl">
                  <a:srgbClr val="000000"/>
                </a:outerShdw>
              </a:effectLst>
            </a:endParaRPr>
          </a:p>
        </p:txBody>
      </p:sp>
      <p:sp>
        <p:nvSpPr>
          <p:cNvPr id="3" name="Content Placeholder 2"/>
          <p:cNvSpPr>
            <a:spLocks noGrp="1"/>
          </p:cNvSpPr>
          <p:nvPr>
            <p:ph idx="1"/>
          </p:nvPr>
        </p:nvSpPr>
        <p:spPr>
          <a:xfrm>
            <a:off x="152400" y="1066800"/>
            <a:ext cx="8763000" cy="5715000"/>
          </a:xfrm>
        </p:spPr>
        <p:txBody>
          <a:bodyPr>
            <a:noAutofit/>
          </a:bodyPr>
          <a:lstStyle/>
          <a:p>
            <a:pPr marL="0" indent="0">
              <a:lnSpc>
                <a:spcPct val="80000"/>
              </a:lnSpc>
              <a:spcBef>
                <a:spcPts val="600"/>
              </a:spcBef>
              <a:spcAft>
                <a:spcPts val="600"/>
              </a:spcAft>
              <a:buNone/>
            </a:pPr>
            <a:r>
              <a:rPr lang="en-US" sz="3600" b="1" u="sng" dirty="0" smtClean="0">
                <a:solidFill>
                  <a:srgbClr val="FFFFA7"/>
                </a:solidFill>
              </a:rPr>
              <a:t>Acts 12:8</a:t>
            </a:r>
          </a:p>
          <a:p>
            <a:pPr marL="0" indent="0">
              <a:lnSpc>
                <a:spcPct val="80000"/>
              </a:lnSpc>
              <a:spcBef>
                <a:spcPts val="600"/>
              </a:spcBef>
              <a:spcAft>
                <a:spcPts val="600"/>
              </a:spcAft>
              <a:buNone/>
            </a:pPr>
            <a:r>
              <a:rPr lang="en-US" sz="3600" b="1" dirty="0" smtClean="0">
                <a:solidFill>
                  <a:srgbClr val="FFFFA7"/>
                </a:solidFill>
              </a:rPr>
              <a:t>God expects us to participate in the rescue</a:t>
            </a:r>
            <a:endParaRPr lang="en-US" sz="3200" dirty="0">
              <a:solidFill>
                <a:schemeClr val="bg1"/>
              </a:solidFill>
            </a:endParaRPr>
          </a:p>
          <a:p>
            <a:pPr marL="0" lvl="2" indent="0" algn="ctr">
              <a:lnSpc>
                <a:spcPct val="80000"/>
              </a:lnSpc>
              <a:spcBef>
                <a:spcPts val="600"/>
              </a:spcBef>
              <a:spcAft>
                <a:spcPts val="600"/>
              </a:spcAft>
              <a:buNone/>
            </a:pPr>
            <a:endParaRPr lang="en-US" sz="3200" dirty="0" smtClean="0">
              <a:solidFill>
                <a:schemeClr val="bg1"/>
              </a:solidFill>
            </a:endParaRPr>
          </a:p>
          <a:p>
            <a:pPr marL="0" indent="0">
              <a:lnSpc>
                <a:spcPct val="80000"/>
              </a:lnSpc>
              <a:spcBef>
                <a:spcPts val="600"/>
              </a:spcBef>
              <a:spcAft>
                <a:spcPts val="600"/>
              </a:spcAft>
              <a:buNone/>
            </a:pPr>
            <a:r>
              <a:rPr lang="en-US" sz="3600" b="1" dirty="0" smtClean="0">
                <a:solidFill>
                  <a:schemeClr val="bg1"/>
                </a:solidFill>
              </a:rPr>
              <a:t>What is our part?</a:t>
            </a:r>
          </a:p>
          <a:p>
            <a:pPr>
              <a:lnSpc>
                <a:spcPct val="80000"/>
              </a:lnSpc>
              <a:spcBef>
                <a:spcPts val="600"/>
              </a:spcBef>
              <a:spcAft>
                <a:spcPts val="600"/>
              </a:spcAft>
              <a:buFontTx/>
              <a:buChar char="-"/>
            </a:pPr>
            <a:r>
              <a:rPr lang="en-US" sz="3600" dirty="0" smtClean="0">
                <a:solidFill>
                  <a:schemeClr val="bg1"/>
                </a:solidFill>
              </a:rPr>
              <a:t>Counseling &amp; Accountability</a:t>
            </a:r>
          </a:p>
          <a:p>
            <a:pPr>
              <a:lnSpc>
                <a:spcPct val="80000"/>
              </a:lnSpc>
              <a:spcBef>
                <a:spcPts val="600"/>
              </a:spcBef>
              <a:spcAft>
                <a:spcPts val="600"/>
              </a:spcAft>
              <a:buFontTx/>
              <a:buChar char="-"/>
            </a:pPr>
            <a:r>
              <a:rPr lang="en-US" sz="3600" dirty="0" smtClean="0">
                <a:solidFill>
                  <a:schemeClr val="bg1"/>
                </a:solidFill>
              </a:rPr>
              <a:t>Removing ourselves from bad situations</a:t>
            </a:r>
          </a:p>
          <a:p>
            <a:pPr>
              <a:lnSpc>
                <a:spcPct val="80000"/>
              </a:lnSpc>
              <a:spcBef>
                <a:spcPts val="600"/>
              </a:spcBef>
              <a:spcAft>
                <a:spcPts val="600"/>
              </a:spcAft>
              <a:buFontTx/>
              <a:buChar char="-"/>
            </a:pPr>
            <a:endParaRPr lang="en-US" sz="3600" dirty="0">
              <a:solidFill>
                <a:schemeClr val="bg1"/>
              </a:solidFill>
            </a:endParaRPr>
          </a:p>
          <a:p>
            <a:pPr marL="0" lvl="2" indent="0">
              <a:lnSpc>
                <a:spcPct val="80000"/>
              </a:lnSpc>
              <a:spcBef>
                <a:spcPts val="600"/>
              </a:spcBef>
              <a:spcAft>
                <a:spcPts val="600"/>
              </a:spcAft>
              <a:buNone/>
            </a:pPr>
            <a:endParaRPr lang="en-US" sz="3200" dirty="0" smtClean="0">
              <a:solidFill>
                <a:schemeClr val="bg1"/>
              </a:solidFill>
            </a:endParaRPr>
          </a:p>
        </p:txBody>
      </p:sp>
      <p:grpSp>
        <p:nvGrpSpPr>
          <p:cNvPr id="7" name="Group 6"/>
          <p:cNvGrpSpPr/>
          <p:nvPr/>
        </p:nvGrpSpPr>
        <p:grpSpPr>
          <a:xfrm>
            <a:off x="0" y="-152400"/>
            <a:ext cx="9290732" cy="1689476"/>
            <a:chOff x="0" y="-152400"/>
            <a:chExt cx="9290732" cy="1689476"/>
          </a:xfrm>
        </p:grpSpPr>
        <p:cxnSp>
          <p:nvCxnSpPr>
            <p:cNvPr id="8" name="Straight Connector 7"/>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6346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8238"/>
            <a:ext cx="8648700" cy="906162"/>
          </a:xfrm>
        </p:spPr>
        <p:txBody>
          <a:bodyPr>
            <a:normAutofit/>
          </a:bodyPr>
          <a:lstStyle/>
          <a:p>
            <a:pPr algn="l">
              <a:lnSpc>
                <a:spcPct val="80000"/>
              </a:lnSpc>
            </a:pPr>
            <a:r>
              <a:rPr lang="en-US" sz="5000" b="1" dirty="0" smtClean="0">
                <a:solidFill>
                  <a:schemeClr val="bg1"/>
                </a:solidFill>
                <a:effectLst>
                  <a:outerShdw blurRad="38100" dist="38100" dir="2700000" algn="tl">
                    <a:srgbClr val="000000"/>
                  </a:outerShdw>
                </a:effectLst>
              </a:rPr>
              <a:t>How God Rescues</a:t>
            </a:r>
            <a:endParaRPr lang="en-US" sz="5000" b="1" dirty="0">
              <a:solidFill>
                <a:schemeClr val="bg1"/>
              </a:solidFill>
              <a:effectLst>
                <a:outerShdw blurRad="38100" dist="38100" dir="2700000" algn="tl">
                  <a:srgbClr val="000000"/>
                </a:outerShdw>
              </a:effectLst>
            </a:endParaRPr>
          </a:p>
        </p:txBody>
      </p:sp>
      <p:sp>
        <p:nvSpPr>
          <p:cNvPr id="3" name="Content Placeholder 2"/>
          <p:cNvSpPr>
            <a:spLocks noGrp="1"/>
          </p:cNvSpPr>
          <p:nvPr>
            <p:ph idx="1"/>
          </p:nvPr>
        </p:nvSpPr>
        <p:spPr>
          <a:xfrm>
            <a:off x="152400" y="1066800"/>
            <a:ext cx="8763000" cy="5715000"/>
          </a:xfrm>
        </p:spPr>
        <p:txBody>
          <a:bodyPr>
            <a:noAutofit/>
          </a:bodyPr>
          <a:lstStyle/>
          <a:p>
            <a:pPr marL="0" indent="0">
              <a:lnSpc>
                <a:spcPct val="80000"/>
              </a:lnSpc>
              <a:spcBef>
                <a:spcPts val="600"/>
              </a:spcBef>
              <a:spcAft>
                <a:spcPts val="600"/>
              </a:spcAft>
              <a:buNone/>
            </a:pPr>
            <a:r>
              <a:rPr lang="en-US" sz="3600" b="1" u="sng" dirty="0" smtClean="0">
                <a:solidFill>
                  <a:srgbClr val="FFFFA7"/>
                </a:solidFill>
              </a:rPr>
              <a:t>Acts 12:9</a:t>
            </a:r>
          </a:p>
          <a:p>
            <a:pPr marL="0" indent="0">
              <a:lnSpc>
                <a:spcPct val="80000"/>
              </a:lnSpc>
              <a:spcBef>
                <a:spcPts val="600"/>
              </a:spcBef>
              <a:spcAft>
                <a:spcPts val="600"/>
              </a:spcAft>
              <a:buNone/>
            </a:pPr>
            <a:r>
              <a:rPr lang="en-US" sz="3600" b="1" dirty="0" smtClean="0">
                <a:solidFill>
                  <a:srgbClr val="FFFFA7"/>
                </a:solidFill>
              </a:rPr>
              <a:t>We don’t need to understand the entire rescue plan</a:t>
            </a:r>
            <a:endParaRPr lang="en-US" sz="3200" dirty="0">
              <a:solidFill>
                <a:schemeClr val="bg1"/>
              </a:solidFill>
            </a:endParaRPr>
          </a:p>
          <a:p>
            <a:pPr marL="0" lvl="2" indent="0">
              <a:lnSpc>
                <a:spcPct val="80000"/>
              </a:lnSpc>
              <a:spcBef>
                <a:spcPts val="600"/>
              </a:spcBef>
              <a:spcAft>
                <a:spcPts val="600"/>
              </a:spcAft>
              <a:buNone/>
            </a:pPr>
            <a:endParaRPr lang="en-US" sz="3200" dirty="0" smtClean="0">
              <a:solidFill>
                <a:schemeClr val="bg1"/>
              </a:solidFill>
            </a:endParaRPr>
          </a:p>
          <a:p>
            <a:pPr marL="0" lvl="2" indent="0">
              <a:lnSpc>
                <a:spcPct val="80000"/>
              </a:lnSpc>
              <a:spcBef>
                <a:spcPts val="600"/>
              </a:spcBef>
              <a:spcAft>
                <a:spcPts val="600"/>
              </a:spcAft>
              <a:buNone/>
            </a:pPr>
            <a:r>
              <a:rPr lang="en-US" sz="3200" b="1" u="sng" dirty="0" smtClean="0">
                <a:solidFill>
                  <a:srgbClr val="FFFFA7"/>
                </a:solidFill>
              </a:rPr>
              <a:t>Proverbs 3:5</a:t>
            </a:r>
            <a:r>
              <a:rPr lang="en-US" sz="3200" b="1" dirty="0" smtClean="0">
                <a:solidFill>
                  <a:srgbClr val="FFFFA7"/>
                </a:solidFill>
              </a:rPr>
              <a:t> </a:t>
            </a:r>
            <a:r>
              <a:rPr lang="en-US" sz="3200" dirty="0" smtClean="0">
                <a:solidFill>
                  <a:srgbClr val="FFFFA7"/>
                </a:solidFill>
              </a:rPr>
              <a:t>– “Trust in the Lord with all your heart; do not depend upon your own understanding.”</a:t>
            </a:r>
            <a:endParaRPr lang="en-US" sz="3200" dirty="0" smtClean="0">
              <a:solidFill>
                <a:schemeClr val="bg1"/>
              </a:solidFill>
            </a:endParaRPr>
          </a:p>
          <a:p>
            <a:pPr marL="0" lvl="2" indent="0" algn="ctr">
              <a:lnSpc>
                <a:spcPct val="80000"/>
              </a:lnSpc>
              <a:spcBef>
                <a:spcPts val="600"/>
              </a:spcBef>
              <a:spcAft>
                <a:spcPts val="600"/>
              </a:spcAft>
              <a:buNone/>
            </a:pPr>
            <a:endParaRPr lang="en-US" sz="3200" dirty="0" smtClean="0">
              <a:solidFill>
                <a:schemeClr val="bg1"/>
              </a:solidFill>
            </a:endParaRPr>
          </a:p>
        </p:txBody>
      </p:sp>
      <p:grpSp>
        <p:nvGrpSpPr>
          <p:cNvPr id="7" name="Group 6"/>
          <p:cNvGrpSpPr/>
          <p:nvPr/>
        </p:nvGrpSpPr>
        <p:grpSpPr>
          <a:xfrm>
            <a:off x="0" y="-152400"/>
            <a:ext cx="9290732" cy="1689476"/>
            <a:chOff x="0" y="-152400"/>
            <a:chExt cx="9290732" cy="1689476"/>
          </a:xfrm>
        </p:grpSpPr>
        <p:cxnSp>
          <p:nvCxnSpPr>
            <p:cNvPr id="8" name="Straight Connector 7"/>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362021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8238"/>
            <a:ext cx="8648700" cy="906162"/>
          </a:xfrm>
        </p:spPr>
        <p:txBody>
          <a:bodyPr>
            <a:normAutofit/>
          </a:bodyPr>
          <a:lstStyle/>
          <a:p>
            <a:pPr algn="l">
              <a:lnSpc>
                <a:spcPct val="80000"/>
              </a:lnSpc>
            </a:pPr>
            <a:r>
              <a:rPr lang="en-US" sz="5000" b="1" dirty="0" smtClean="0">
                <a:solidFill>
                  <a:schemeClr val="bg1"/>
                </a:solidFill>
                <a:effectLst>
                  <a:outerShdw blurRad="38100" dist="38100" dir="2700000" algn="tl">
                    <a:srgbClr val="000000"/>
                  </a:outerShdw>
                </a:effectLst>
              </a:rPr>
              <a:t>How God Rescues</a:t>
            </a:r>
            <a:endParaRPr lang="en-US" sz="5000" b="1" dirty="0">
              <a:solidFill>
                <a:schemeClr val="bg1"/>
              </a:solidFill>
              <a:effectLst>
                <a:outerShdw blurRad="38100" dist="38100" dir="2700000" algn="tl">
                  <a:srgbClr val="000000"/>
                </a:outerShdw>
              </a:effectLst>
            </a:endParaRPr>
          </a:p>
        </p:txBody>
      </p:sp>
      <p:sp>
        <p:nvSpPr>
          <p:cNvPr id="3" name="Content Placeholder 2"/>
          <p:cNvSpPr>
            <a:spLocks noGrp="1"/>
          </p:cNvSpPr>
          <p:nvPr>
            <p:ph idx="1"/>
          </p:nvPr>
        </p:nvSpPr>
        <p:spPr>
          <a:xfrm>
            <a:off x="152400" y="1066800"/>
            <a:ext cx="8763000" cy="5715000"/>
          </a:xfrm>
        </p:spPr>
        <p:txBody>
          <a:bodyPr>
            <a:noAutofit/>
          </a:bodyPr>
          <a:lstStyle/>
          <a:p>
            <a:pPr marL="0" indent="0">
              <a:lnSpc>
                <a:spcPct val="80000"/>
              </a:lnSpc>
              <a:spcBef>
                <a:spcPts val="600"/>
              </a:spcBef>
              <a:spcAft>
                <a:spcPts val="600"/>
              </a:spcAft>
              <a:buNone/>
            </a:pPr>
            <a:r>
              <a:rPr lang="en-US" sz="3600" b="1" u="sng" dirty="0" smtClean="0">
                <a:solidFill>
                  <a:srgbClr val="FFFFA7"/>
                </a:solidFill>
              </a:rPr>
              <a:t>Acts 12:10-11</a:t>
            </a:r>
          </a:p>
          <a:p>
            <a:pPr marL="0" indent="0">
              <a:lnSpc>
                <a:spcPct val="80000"/>
              </a:lnSpc>
              <a:spcBef>
                <a:spcPts val="600"/>
              </a:spcBef>
              <a:spcAft>
                <a:spcPts val="600"/>
              </a:spcAft>
              <a:buNone/>
            </a:pPr>
            <a:r>
              <a:rPr lang="en-US" sz="3600" b="1" dirty="0" smtClean="0">
                <a:solidFill>
                  <a:srgbClr val="FFFFA7"/>
                </a:solidFill>
              </a:rPr>
              <a:t>God expects us to acknowledge He was the one who rescued us.</a:t>
            </a:r>
            <a:endParaRPr lang="en-US" sz="3200" dirty="0">
              <a:solidFill>
                <a:schemeClr val="bg1"/>
              </a:solidFill>
            </a:endParaRPr>
          </a:p>
          <a:p>
            <a:pPr marL="0" lvl="2" indent="0" algn="ctr">
              <a:lnSpc>
                <a:spcPct val="80000"/>
              </a:lnSpc>
              <a:spcBef>
                <a:spcPts val="600"/>
              </a:spcBef>
              <a:spcAft>
                <a:spcPts val="600"/>
              </a:spcAft>
              <a:buNone/>
            </a:pPr>
            <a:endParaRPr lang="en-US" sz="3200" dirty="0" smtClean="0">
              <a:solidFill>
                <a:schemeClr val="bg1"/>
              </a:solidFill>
            </a:endParaRPr>
          </a:p>
          <a:p>
            <a:pPr marL="0" indent="0">
              <a:buNone/>
            </a:pPr>
            <a:r>
              <a:rPr lang="en-US" b="1" u="sng" dirty="0" smtClean="0">
                <a:solidFill>
                  <a:srgbClr val="FFFFA7"/>
                </a:solidFill>
              </a:rPr>
              <a:t>Psalm 68:20</a:t>
            </a:r>
            <a:r>
              <a:rPr lang="en-US" b="1" dirty="0" smtClean="0">
                <a:solidFill>
                  <a:srgbClr val="FFFFA7"/>
                </a:solidFill>
              </a:rPr>
              <a:t> </a:t>
            </a:r>
            <a:r>
              <a:rPr lang="en-US" dirty="0" smtClean="0">
                <a:solidFill>
                  <a:srgbClr val="FFFFA7"/>
                </a:solidFill>
              </a:rPr>
              <a:t>– </a:t>
            </a:r>
            <a:r>
              <a:rPr lang="en-US" i="1" dirty="0" smtClean="0">
                <a:solidFill>
                  <a:srgbClr val="FFFFA7"/>
                </a:solidFill>
              </a:rPr>
              <a:t>Our </a:t>
            </a:r>
            <a:r>
              <a:rPr lang="en-US" i="1" dirty="0">
                <a:solidFill>
                  <a:srgbClr val="FFFFA7"/>
                </a:solidFill>
              </a:rPr>
              <a:t>God is a God who saves; </a:t>
            </a:r>
            <a:r>
              <a:rPr lang="en-US" i="1" dirty="0" smtClean="0">
                <a:solidFill>
                  <a:srgbClr val="FFFFA7"/>
                </a:solidFill>
              </a:rPr>
              <a:t>from </a:t>
            </a:r>
            <a:r>
              <a:rPr lang="en-US" i="1" dirty="0">
                <a:solidFill>
                  <a:srgbClr val="FFFFA7"/>
                </a:solidFill>
              </a:rPr>
              <a:t>the Sovereign </a:t>
            </a:r>
            <a:r>
              <a:rPr lang="en-US" i="1" cap="small" dirty="0">
                <a:solidFill>
                  <a:srgbClr val="FFFFA7"/>
                </a:solidFill>
              </a:rPr>
              <a:t>Lord</a:t>
            </a:r>
            <a:r>
              <a:rPr lang="en-US" i="1" dirty="0">
                <a:solidFill>
                  <a:srgbClr val="FFFFA7"/>
                </a:solidFill>
              </a:rPr>
              <a:t> comes escape from death. </a:t>
            </a:r>
          </a:p>
          <a:p>
            <a:pPr marL="0" indent="0">
              <a:buNone/>
            </a:pPr>
            <a:endParaRPr lang="en-US" i="1" dirty="0">
              <a:solidFill>
                <a:srgbClr val="FFFFA7"/>
              </a:solidFill>
              <a:effectLst/>
            </a:endParaRPr>
          </a:p>
        </p:txBody>
      </p:sp>
      <p:grpSp>
        <p:nvGrpSpPr>
          <p:cNvPr id="7" name="Group 6"/>
          <p:cNvGrpSpPr/>
          <p:nvPr/>
        </p:nvGrpSpPr>
        <p:grpSpPr>
          <a:xfrm>
            <a:off x="0" y="-152400"/>
            <a:ext cx="9290732" cy="1689476"/>
            <a:chOff x="0" y="-152400"/>
            <a:chExt cx="9290732" cy="1689476"/>
          </a:xfrm>
        </p:grpSpPr>
        <p:cxnSp>
          <p:nvCxnSpPr>
            <p:cNvPr id="8" name="Straight Connector 7"/>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322916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8238"/>
            <a:ext cx="8648700" cy="906162"/>
          </a:xfrm>
        </p:spPr>
        <p:txBody>
          <a:bodyPr>
            <a:normAutofit/>
          </a:bodyPr>
          <a:lstStyle/>
          <a:p>
            <a:pPr algn="l">
              <a:lnSpc>
                <a:spcPct val="80000"/>
              </a:lnSpc>
            </a:pPr>
            <a:r>
              <a:rPr lang="en-US" sz="5000" b="1" dirty="0" smtClean="0">
                <a:solidFill>
                  <a:schemeClr val="bg1"/>
                </a:solidFill>
                <a:effectLst>
                  <a:outerShdw blurRad="38100" dist="38100" dir="2700000" algn="tl">
                    <a:srgbClr val="000000"/>
                  </a:outerShdw>
                </a:effectLst>
              </a:rPr>
              <a:t>Psalms of Ascent</a:t>
            </a:r>
            <a:endParaRPr lang="en-US" sz="5000" b="1" dirty="0">
              <a:solidFill>
                <a:schemeClr val="bg1"/>
              </a:solidFill>
              <a:effectLst>
                <a:outerShdw blurRad="38100" dist="38100" dir="2700000" algn="tl">
                  <a:srgbClr val="000000"/>
                </a:outerShdw>
              </a:effectLst>
            </a:endParaRPr>
          </a:p>
        </p:txBody>
      </p:sp>
      <p:sp>
        <p:nvSpPr>
          <p:cNvPr id="3" name="Content Placeholder 2"/>
          <p:cNvSpPr>
            <a:spLocks noGrp="1"/>
          </p:cNvSpPr>
          <p:nvPr>
            <p:ph idx="1"/>
          </p:nvPr>
        </p:nvSpPr>
        <p:spPr>
          <a:xfrm>
            <a:off x="152400" y="990600"/>
            <a:ext cx="8763000" cy="5486400"/>
          </a:xfrm>
        </p:spPr>
        <p:txBody>
          <a:bodyPr>
            <a:noAutofit/>
          </a:bodyPr>
          <a:lstStyle/>
          <a:p>
            <a:pPr>
              <a:spcBef>
                <a:spcPts val="600"/>
              </a:spcBef>
              <a:spcAft>
                <a:spcPts val="600"/>
              </a:spcAft>
            </a:pPr>
            <a:r>
              <a:rPr lang="en-US" b="1" dirty="0" smtClean="0">
                <a:solidFill>
                  <a:srgbClr val="FFFFA7"/>
                </a:solidFill>
              </a:rPr>
              <a:t>Psalm 120 – 134</a:t>
            </a:r>
          </a:p>
          <a:p>
            <a:pPr>
              <a:spcBef>
                <a:spcPts val="600"/>
              </a:spcBef>
              <a:spcAft>
                <a:spcPts val="600"/>
              </a:spcAft>
            </a:pPr>
            <a:r>
              <a:rPr lang="en-US" b="1" dirty="0" smtClean="0">
                <a:solidFill>
                  <a:srgbClr val="FFFFA7"/>
                </a:solidFill>
              </a:rPr>
              <a:t>Songs to be sung during pilgrimage to Jerusalem</a:t>
            </a:r>
          </a:p>
          <a:p>
            <a:pPr>
              <a:spcBef>
                <a:spcPts val="600"/>
              </a:spcBef>
              <a:spcAft>
                <a:spcPts val="600"/>
              </a:spcAft>
            </a:pPr>
            <a:r>
              <a:rPr lang="en-US" b="1" dirty="0" smtClean="0">
                <a:solidFill>
                  <a:srgbClr val="FFFFA7"/>
                </a:solidFill>
              </a:rPr>
              <a:t>Psalm 120 – Prayer for deliverance</a:t>
            </a:r>
          </a:p>
          <a:p>
            <a:pPr>
              <a:spcBef>
                <a:spcPts val="600"/>
              </a:spcBef>
              <a:spcAft>
                <a:spcPts val="600"/>
              </a:spcAft>
            </a:pPr>
            <a:r>
              <a:rPr lang="en-US" b="1" dirty="0" smtClean="0">
                <a:solidFill>
                  <a:srgbClr val="FFFFA7"/>
                </a:solidFill>
              </a:rPr>
              <a:t>Psalm 121 – Affirmation that God will deliver</a:t>
            </a:r>
          </a:p>
          <a:p>
            <a:pPr>
              <a:spcBef>
                <a:spcPts val="600"/>
              </a:spcBef>
              <a:spcAft>
                <a:spcPts val="600"/>
              </a:spcAft>
            </a:pPr>
            <a:r>
              <a:rPr lang="en-US" b="1" dirty="0" smtClean="0">
                <a:solidFill>
                  <a:srgbClr val="FFFFA7"/>
                </a:solidFill>
              </a:rPr>
              <a:t>Psalm 122 – Seeks peace for Jerusalem</a:t>
            </a:r>
          </a:p>
          <a:p>
            <a:pPr>
              <a:spcBef>
                <a:spcPts val="600"/>
              </a:spcBef>
              <a:spcAft>
                <a:spcPts val="600"/>
              </a:spcAft>
            </a:pPr>
            <a:r>
              <a:rPr lang="en-US" b="1" dirty="0" smtClean="0">
                <a:solidFill>
                  <a:srgbClr val="FFFFA7"/>
                </a:solidFill>
              </a:rPr>
              <a:t>Psalm 123 – Seeks mercy from God</a:t>
            </a:r>
          </a:p>
          <a:p>
            <a:pPr>
              <a:spcBef>
                <a:spcPts val="600"/>
              </a:spcBef>
              <a:spcAft>
                <a:spcPts val="600"/>
              </a:spcAft>
            </a:pPr>
            <a:r>
              <a:rPr lang="en-US" b="1" dirty="0" smtClean="0">
                <a:solidFill>
                  <a:srgbClr val="FFFFA7"/>
                </a:solidFill>
              </a:rPr>
              <a:t>Psalm 124 – Acknowledges God’s faithfulness in the past</a:t>
            </a:r>
          </a:p>
          <a:p>
            <a:pPr>
              <a:lnSpc>
                <a:spcPct val="150000"/>
              </a:lnSpc>
              <a:spcBef>
                <a:spcPts val="600"/>
              </a:spcBef>
              <a:spcAft>
                <a:spcPts val="600"/>
              </a:spcAft>
            </a:pPr>
            <a:endParaRPr lang="en-US" sz="3600" b="1" dirty="0" smtClean="0">
              <a:solidFill>
                <a:schemeClr val="bg1"/>
              </a:solidFill>
            </a:endParaRPr>
          </a:p>
        </p:txBody>
      </p:sp>
      <p:grpSp>
        <p:nvGrpSpPr>
          <p:cNvPr id="7" name="Group 6"/>
          <p:cNvGrpSpPr/>
          <p:nvPr/>
        </p:nvGrpSpPr>
        <p:grpSpPr>
          <a:xfrm>
            <a:off x="0" y="-152400"/>
            <a:ext cx="9290732" cy="1689476"/>
            <a:chOff x="0" y="-152400"/>
            <a:chExt cx="9290732" cy="1689476"/>
          </a:xfrm>
        </p:grpSpPr>
        <p:cxnSp>
          <p:nvCxnSpPr>
            <p:cNvPr id="8" name="Straight Connector 7"/>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25463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8238"/>
            <a:ext cx="8648700" cy="906162"/>
          </a:xfrm>
        </p:spPr>
        <p:txBody>
          <a:bodyPr>
            <a:normAutofit/>
          </a:bodyPr>
          <a:lstStyle/>
          <a:p>
            <a:pPr algn="l">
              <a:lnSpc>
                <a:spcPct val="80000"/>
              </a:lnSpc>
            </a:pPr>
            <a:r>
              <a:rPr lang="en-US" sz="4500" b="1" dirty="0" smtClean="0">
                <a:solidFill>
                  <a:schemeClr val="bg1"/>
                </a:solidFill>
                <a:effectLst>
                  <a:outerShdw blurRad="38100" dist="38100" dir="2700000" algn="tl">
                    <a:srgbClr val="000000"/>
                  </a:outerShdw>
                </a:effectLst>
              </a:rPr>
              <a:t>Psalm 124 </a:t>
            </a:r>
            <a:r>
              <a:rPr lang="en-US" sz="2800" b="1" dirty="0" smtClean="0">
                <a:solidFill>
                  <a:schemeClr val="bg1"/>
                </a:solidFill>
                <a:effectLst>
                  <a:outerShdw blurRad="38100" dist="38100" dir="2700000" algn="tl">
                    <a:srgbClr val="000000"/>
                  </a:outerShdw>
                </a:effectLst>
              </a:rPr>
              <a:t>(NIV)</a:t>
            </a:r>
            <a:endParaRPr lang="en-US" sz="2800" b="1" dirty="0">
              <a:solidFill>
                <a:schemeClr val="bg1"/>
              </a:solidFill>
              <a:effectLst>
                <a:outerShdw blurRad="38100" dist="38100" dir="2700000" algn="tl">
                  <a:srgbClr val="000000"/>
                </a:outerShdw>
              </a:effectLst>
            </a:endParaRPr>
          </a:p>
        </p:txBody>
      </p:sp>
      <p:sp>
        <p:nvSpPr>
          <p:cNvPr id="3" name="Content Placeholder 2"/>
          <p:cNvSpPr>
            <a:spLocks noGrp="1"/>
          </p:cNvSpPr>
          <p:nvPr>
            <p:ph idx="1"/>
          </p:nvPr>
        </p:nvSpPr>
        <p:spPr>
          <a:xfrm>
            <a:off x="152400" y="990600"/>
            <a:ext cx="8839200" cy="5638800"/>
          </a:xfrm>
        </p:spPr>
        <p:txBody>
          <a:bodyPr>
            <a:noAutofit/>
          </a:bodyPr>
          <a:lstStyle/>
          <a:p>
            <a:pPr marL="0" indent="0">
              <a:buNone/>
            </a:pPr>
            <a:r>
              <a:rPr lang="en-US" i="1" dirty="0" smtClean="0">
                <a:solidFill>
                  <a:schemeClr val="bg1"/>
                </a:solidFill>
              </a:rPr>
              <a:t>If </a:t>
            </a:r>
            <a:r>
              <a:rPr lang="en-US" i="1" dirty="0">
                <a:solidFill>
                  <a:schemeClr val="bg1"/>
                </a:solidFill>
              </a:rPr>
              <a:t>the </a:t>
            </a:r>
            <a:r>
              <a:rPr lang="en-US" i="1" cap="small" dirty="0">
                <a:solidFill>
                  <a:schemeClr val="bg1"/>
                </a:solidFill>
              </a:rPr>
              <a:t>Lord</a:t>
            </a:r>
            <a:r>
              <a:rPr lang="en-US" i="1" dirty="0">
                <a:solidFill>
                  <a:schemeClr val="bg1"/>
                </a:solidFill>
              </a:rPr>
              <a:t> had not been on our </a:t>
            </a:r>
            <a:r>
              <a:rPr lang="en-US" i="1" dirty="0" smtClean="0">
                <a:solidFill>
                  <a:schemeClr val="bg1"/>
                </a:solidFill>
              </a:rPr>
              <a:t>side — let </a:t>
            </a:r>
            <a:r>
              <a:rPr lang="en-US" i="1" dirty="0">
                <a:solidFill>
                  <a:schemeClr val="bg1"/>
                </a:solidFill>
              </a:rPr>
              <a:t>Israel </a:t>
            </a:r>
            <a:r>
              <a:rPr lang="en-US" i="1" dirty="0" smtClean="0">
                <a:solidFill>
                  <a:schemeClr val="bg1"/>
                </a:solidFill>
              </a:rPr>
              <a:t>say — if </a:t>
            </a:r>
            <a:r>
              <a:rPr lang="en-US" i="1" dirty="0">
                <a:solidFill>
                  <a:schemeClr val="bg1"/>
                </a:solidFill>
              </a:rPr>
              <a:t>the </a:t>
            </a:r>
            <a:r>
              <a:rPr lang="en-US" i="1" cap="small" dirty="0">
                <a:solidFill>
                  <a:schemeClr val="bg1"/>
                </a:solidFill>
              </a:rPr>
              <a:t>Lord</a:t>
            </a:r>
            <a:r>
              <a:rPr lang="en-US" i="1" dirty="0">
                <a:solidFill>
                  <a:schemeClr val="bg1"/>
                </a:solidFill>
              </a:rPr>
              <a:t> had not been on our </a:t>
            </a:r>
            <a:r>
              <a:rPr lang="en-US" i="1" dirty="0" smtClean="0">
                <a:solidFill>
                  <a:schemeClr val="bg1"/>
                </a:solidFill>
              </a:rPr>
              <a:t>side when </a:t>
            </a:r>
            <a:r>
              <a:rPr lang="en-US" i="1" dirty="0">
                <a:solidFill>
                  <a:schemeClr val="bg1"/>
                </a:solidFill>
              </a:rPr>
              <a:t>men attacked us, </a:t>
            </a:r>
            <a:r>
              <a:rPr lang="en-US" i="1" dirty="0" smtClean="0">
                <a:solidFill>
                  <a:schemeClr val="bg1"/>
                </a:solidFill>
              </a:rPr>
              <a:t>when </a:t>
            </a:r>
            <a:r>
              <a:rPr lang="en-US" i="1" dirty="0">
                <a:solidFill>
                  <a:schemeClr val="bg1"/>
                </a:solidFill>
              </a:rPr>
              <a:t>their anger flared against </a:t>
            </a:r>
            <a:r>
              <a:rPr lang="en-US" i="1" dirty="0" smtClean="0">
                <a:solidFill>
                  <a:schemeClr val="bg1"/>
                </a:solidFill>
              </a:rPr>
              <a:t>us, they </a:t>
            </a:r>
            <a:r>
              <a:rPr lang="en-US" i="1" dirty="0">
                <a:solidFill>
                  <a:schemeClr val="bg1"/>
                </a:solidFill>
              </a:rPr>
              <a:t>would have swallowed us alive; </a:t>
            </a:r>
            <a:r>
              <a:rPr lang="en-US" i="1" dirty="0" smtClean="0">
                <a:solidFill>
                  <a:schemeClr val="bg1"/>
                </a:solidFill>
              </a:rPr>
              <a:t> </a:t>
            </a:r>
            <a:r>
              <a:rPr lang="en-US" i="1" baseline="30000" dirty="0" smtClean="0">
                <a:solidFill>
                  <a:schemeClr val="bg1"/>
                </a:solidFill>
              </a:rPr>
              <a:t>4</a:t>
            </a:r>
            <a:r>
              <a:rPr lang="en-US" i="1" dirty="0" smtClean="0">
                <a:solidFill>
                  <a:schemeClr val="bg1"/>
                </a:solidFill>
              </a:rPr>
              <a:t>  the </a:t>
            </a:r>
            <a:r>
              <a:rPr lang="en-US" i="1" dirty="0">
                <a:solidFill>
                  <a:schemeClr val="bg1"/>
                </a:solidFill>
              </a:rPr>
              <a:t>flood would have engulfed us, </a:t>
            </a:r>
            <a:r>
              <a:rPr lang="en-US" i="1" dirty="0" smtClean="0">
                <a:solidFill>
                  <a:schemeClr val="bg1"/>
                </a:solidFill>
              </a:rPr>
              <a:t>the </a:t>
            </a:r>
            <a:r>
              <a:rPr lang="en-US" i="1" dirty="0">
                <a:solidFill>
                  <a:schemeClr val="bg1"/>
                </a:solidFill>
              </a:rPr>
              <a:t>torrent would have swept over us, </a:t>
            </a:r>
            <a:r>
              <a:rPr lang="en-US" i="1" baseline="30000" dirty="0" smtClean="0">
                <a:solidFill>
                  <a:schemeClr val="bg1"/>
                </a:solidFill>
              </a:rPr>
              <a:t>5</a:t>
            </a:r>
            <a:r>
              <a:rPr lang="en-US" i="1" dirty="0">
                <a:solidFill>
                  <a:schemeClr val="bg1"/>
                </a:solidFill>
              </a:rPr>
              <a:t> </a:t>
            </a:r>
            <a:r>
              <a:rPr lang="en-US" i="1" dirty="0" smtClean="0">
                <a:solidFill>
                  <a:schemeClr val="bg1"/>
                </a:solidFill>
              </a:rPr>
              <a:t>the </a:t>
            </a:r>
            <a:r>
              <a:rPr lang="en-US" i="1" dirty="0">
                <a:solidFill>
                  <a:schemeClr val="bg1"/>
                </a:solidFill>
              </a:rPr>
              <a:t>raging waters </a:t>
            </a:r>
            <a:r>
              <a:rPr lang="en-US" i="1" dirty="0" smtClean="0">
                <a:solidFill>
                  <a:schemeClr val="bg1"/>
                </a:solidFill>
              </a:rPr>
              <a:t>would </a:t>
            </a:r>
            <a:r>
              <a:rPr lang="en-US" i="1" dirty="0">
                <a:solidFill>
                  <a:schemeClr val="bg1"/>
                </a:solidFill>
              </a:rPr>
              <a:t>have swept us away. </a:t>
            </a:r>
            <a:r>
              <a:rPr lang="en-US" i="1" baseline="30000" dirty="0" smtClean="0">
                <a:solidFill>
                  <a:schemeClr val="bg1"/>
                </a:solidFill>
              </a:rPr>
              <a:t>6</a:t>
            </a:r>
            <a:r>
              <a:rPr lang="en-US" i="1" dirty="0">
                <a:solidFill>
                  <a:schemeClr val="bg1"/>
                </a:solidFill>
              </a:rPr>
              <a:t> </a:t>
            </a:r>
            <a:r>
              <a:rPr lang="en-US" i="1" dirty="0" smtClean="0">
                <a:solidFill>
                  <a:schemeClr val="bg1"/>
                </a:solidFill>
              </a:rPr>
              <a:t>Praise </a:t>
            </a:r>
            <a:r>
              <a:rPr lang="en-US" i="1" dirty="0">
                <a:solidFill>
                  <a:schemeClr val="bg1"/>
                </a:solidFill>
              </a:rPr>
              <a:t>be to the </a:t>
            </a:r>
            <a:r>
              <a:rPr lang="en-US" i="1" cap="small" dirty="0">
                <a:solidFill>
                  <a:schemeClr val="bg1"/>
                </a:solidFill>
              </a:rPr>
              <a:t>Lord</a:t>
            </a:r>
            <a:r>
              <a:rPr lang="en-US" i="1" dirty="0">
                <a:solidFill>
                  <a:schemeClr val="bg1"/>
                </a:solidFill>
              </a:rPr>
              <a:t>, </a:t>
            </a:r>
            <a:r>
              <a:rPr lang="en-US" i="1" dirty="0" smtClean="0">
                <a:solidFill>
                  <a:schemeClr val="bg1"/>
                </a:solidFill>
              </a:rPr>
              <a:t> who </a:t>
            </a:r>
            <a:r>
              <a:rPr lang="en-US" i="1" dirty="0">
                <a:solidFill>
                  <a:schemeClr val="bg1"/>
                </a:solidFill>
              </a:rPr>
              <a:t>has not let us be torn by their teeth. </a:t>
            </a:r>
            <a:r>
              <a:rPr lang="en-US" i="1" dirty="0" smtClean="0">
                <a:solidFill>
                  <a:schemeClr val="bg1"/>
                </a:solidFill>
              </a:rPr>
              <a:t> </a:t>
            </a:r>
            <a:r>
              <a:rPr lang="en-US" i="1" baseline="30000" dirty="0" smtClean="0">
                <a:solidFill>
                  <a:schemeClr val="bg1"/>
                </a:solidFill>
              </a:rPr>
              <a:t>7</a:t>
            </a:r>
            <a:r>
              <a:rPr lang="en-US" i="1" dirty="0">
                <a:solidFill>
                  <a:schemeClr val="bg1"/>
                </a:solidFill>
              </a:rPr>
              <a:t> </a:t>
            </a:r>
            <a:r>
              <a:rPr lang="en-US" i="1" dirty="0" smtClean="0">
                <a:solidFill>
                  <a:schemeClr val="bg1"/>
                </a:solidFill>
              </a:rPr>
              <a:t>We </a:t>
            </a:r>
            <a:r>
              <a:rPr lang="en-US" i="1" dirty="0">
                <a:solidFill>
                  <a:schemeClr val="bg1"/>
                </a:solidFill>
              </a:rPr>
              <a:t>have escaped like a bird </a:t>
            </a:r>
            <a:r>
              <a:rPr lang="en-US" i="1" dirty="0" smtClean="0">
                <a:solidFill>
                  <a:schemeClr val="bg1"/>
                </a:solidFill>
              </a:rPr>
              <a:t> out </a:t>
            </a:r>
            <a:r>
              <a:rPr lang="en-US" i="1" dirty="0">
                <a:solidFill>
                  <a:schemeClr val="bg1"/>
                </a:solidFill>
              </a:rPr>
              <a:t>of the fowler’s snare; </a:t>
            </a:r>
            <a:r>
              <a:rPr lang="en-US" i="1" dirty="0" smtClean="0">
                <a:solidFill>
                  <a:schemeClr val="bg1"/>
                </a:solidFill>
              </a:rPr>
              <a:t>the </a:t>
            </a:r>
            <a:r>
              <a:rPr lang="en-US" i="1" dirty="0">
                <a:solidFill>
                  <a:schemeClr val="bg1"/>
                </a:solidFill>
              </a:rPr>
              <a:t>snare has been broken, </a:t>
            </a:r>
            <a:r>
              <a:rPr lang="en-US" i="1" dirty="0" smtClean="0">
                <a:solidFill>
                  <a:schemeClr val="bg1"/>
                </a:solidFill>
              </a:rPr>
              <a:t> and </a:t>
            </a:r>
            <a:r>
              <a:rPr lang="en-US" i="1" dirty="0">
                <a:solidFill>
                  <a:schemeClr val="bg1"/>
                </a:solidFill>
              </a:rPr>
              <a:t>we have escaped. </a:t>
            </a:r>
            <a:r>
              <a:rPr lang="en-US" i="1" dirty="0" smtClean="0">
                <a:solidFill>
                  <a:schemeClr val="bg1"/>
                </a:solidFill>
              </a:rPr>
              <a:t> </a:t>
            </a:r>
            <a:r>
              <a:rPr lang="en-US" i="1" baseline="30000" dirty="0" smtClean="0">
                <a:solidFill>
                  <a:schemeClr val="bg1"/>
                </a:solidFill>
              </a:rPr>
              <a:t>8</a:t>
            </a:r>
            <a:r>
              <a:rPr lang="en-US" i="1" dirty="0">
                <a:solidFill>
                  <a:schemeClr val="bg1"/>
                </a:solidFill>
              </a:rPr>
              <a:t> </a:t>
            </a:r>
            <a:r>
              <a:rPr lang="en-US" i="1" dirty="0" smtClean="0">
                <a:solidFill>
                  <a:schemeClr val="bg1"/>
                </a:solidFill>
              </a:rPr>
              <a:t>Our </a:t>
            </a:r>
            <a:r>
              <a:rPr lang="en-US" i="1" dirty="0">
                <a:solidFill>
                  <a:schemeClr val="bg1"/>
                </a:solidFill>
              </a:rPr>
              <a:t>help is in the name of the </a:t>
            </a:r>
            <a:r>
              <a:rPr lang="en-US" i="1" cap="small" dirty="0">
                <a:solidFill>
                  <a:schemeClr val="bg1"/>
                </a:solidFill>
              </a:rPr>
              <a:t>Lord</a:t>
            </a:r>
            <a:r>
              <a:rPr lang="en-US" i="1" dirty="0">
                <a:solidFill>
                  <a:schemeClr val="bg1"/>
                </a:solidFill>
              </a:rPr>
              <a:t>, </a:t>
            </a:r>
            <a:r>
              <a:rPr lang="en-US" i="1" dirty="0" smtClean="0">
                <a:solidFill>
                  <a:schemeClr val="bg1"/>
                </a:solidFill>
              </a:rPr>
              <a:t> the </a:t>
            </a:r>
            <a:r>
              <a:rPr lang="en-US" i="1" dirty="0">
                <a:solidFill>
                  <a:schemeClr val="bg1"/>
                </a:solidFill>
              </a:rPr>
              <a:t>Maker of heaven and earth. </a:t>
            </a:r>
          </a:p>
        </p:txBody>
      </p:sp>
      <p:grpSp>
        <p:nvGrpSpPr>
          <p:cNvPr id="9" name="Group 8"/>
          <p:cNvGrpSpPr/>
          <p:nvPr/>
        </p:nvGrpSpPr>
        <p:grpSpPr>
          <a:xfrm>
            <a:off x="0" y="-152400"/>
            <a:ext cx="9290732" cy="1689476"/>
            <a:chOff x="0" y="-152400"/>
            <a:chExt cx="9290732" cy="1689476"/>
          </a:xfrm>
        </p:grpSpPr>
        <p:cxnSp>
          <p:nvCxnSpPr>
            <p:cNvPr id="10" name="Straight Connector 9"/>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1550260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8238"/>
            <a:ext cx="8648700" cy="906162"/>
          </a:xfrm>
        </p:spPr>
        <p:txBody>
          <a:bodyPr>
            <a:normAutofit/>
          </a:bodyPr>
          <a:lstStyle/>
          <a:p>
            <a:pPr algn="l">
              <a:lnSpc>
                <a:spcPct val="80000"/>
              </a:lnSpc>
            </a:pPr>
            <a:r>
              <a:rPr lang="en-US" sz="5000" b="1" dirty="0" smtClean="0">
                <a:solidFill>
                  <a:schemeClr val="bg1"/>
                </a:solidFill>
                <a:effectLst>
                  <a:outerShdw blurRad="38100" dist="38100" dir="2700000" algn="tl">
                    <a:srgbClr val="000000"/>
                  </a:outerShdw>
                </a:effectLst>
              </a:rPr>
              <a:t>How God Rescues</a:t>
            </a:r>
            <a:endParaRPr lang="en-US" sz="5000" b="1" dirty="0">
              <a:solidFill>
                <a:schemeClr val="bg1"/>
              </a:solidFill>
              <a:effectLst>
                <a:outerShdw blurRad="38100" dist="38100" dir="2700000" algn="tl">
                  <a:srgbClr val="000000"/>
                </a:outerShdw>
              </a:effectLst>
            </a:endParaRPr>
          </a:p>
        </p:txBody>
      </p:sp>
      <p:sp>
        <p:nvSpPr>
          <p:cNvPr id="3" name="Content Placeholder 2"/>
          <p:cNvSpPr>
            <a:spLocks noGrp="1"/>
          </p:cNvSpPr>
          <p:nvPr>
            <p:ph idx="1"/>
          </p:nvPr>
        </p:nvSpPr>
        <p:spPr>
          <a:xfrm>
            <a:off x="152400" y="1066800"/>
            <a:ext cx="8763000" cy="5715000"/>
          </a:xfrm>
        </p:spPr>
        <p:txBody>
          <a:bodyPr>
            <a:noAutofit/>
          </a:bodyPr>
          <a:lstStyle/>
          <a:p>
            <a:pPr marL="0" indent="0">
              <a:lnSpc>
                <a:spcPct val="80000"/>
              </a:lnSpc>
              <a:spcBef>
                <a:spcPts val="600"/>
              </a:spcBef>
              <a:spcAft>
                <a:spcPts val="600"/>
              </a:spcAft>
              <a:buNone/>
            </a:pPr>
            <a:r>
              <a:rPr lang="en-US" sz="3600" b="1" u="sng" dirty="0" smtClean="0">
                <a:solidFill>
                  <a:srgbClr val="FFFFA7"/>
                </a:solidFill>
              </a:rPr>
              <a:t>Acts 12:12-17</a:t>
            </a:r>
          </a:p>
          <a:p>
            <a:pPr marL="0" indent="0">
              <a:lnSpc>
                <a:spcPct val="80000"/>
              </a:lnSpc>
              <a:spcBef>
                <a:spcPts val="600"/>
              </a:spcBef>
              <a:spcAft>
                <a:spcPts val="600"/>
              </a:spcAft>
              <a:buNone/>
            </a:pPr>
            <a:r>
              <a:rPr lang="en-US" sz="3600" b="1" dirty="0" smtClean="0">
                <a:solidFill>
                  <a:srgbClr val="FFFFA7"/>
                </a:solidFill>
              </a:rPr>
              <a:t>We must share our rescue story with others</a:t>
            </a:r>
            <a:br>
              <a:rPr lang="en-US" sz="3600" b="1" dirty="0" smtClean="0">
                <a:solidFill>
                  <a:srgbClr val="FFFFA7"/>
                </a:solidFill>
              </a:rPr>
            </a:br>
            <a:endParaRPr lang="en-US" sz="3200" dirty="0">
              <a:solidFill>
                <a:schemeClr val="bg1"/>
              </a:solidFill>
            </a:endParaRPr>
          </a:p>
          <a:p>
            <a:pPr marL="0" indent="0">
              <a:lnSpc>
                <a:spcPct val="80000"/>
              </a:lnSpc>
              <a:spcBef>
                <a:spcPts val="600"/>
              </a:spcBef>
              <a:spcAft>
                <a:spcPts val="600"/>
              </a:spcAft>
              <a:buNone/>
            </a:pPr>
            <a:r>
              <a:rPr lang="en-US" sz="3600" b="1" dirty="0" smtClean="0">
                <a:solidFill>
                  <a:schemeClr val="bg1"/>
                </a:solidFill>
              </a:rPr>
              <a:t>Why?</a:t>
            </a:r>
          </a:p>
          <a:p>
            <a:pPr marL="520700" indent="-520700">
              <a:lnSpc>
                <a:spcPct val="80000"/>
              </a:lnSpc>
              <a:spcBef>
                <a:spcPts val="600"/>
              </a:spcBef>
              <a:spcAft>
                <a:spcPts val="600"/>
              </a:spcAft>
              <a:buAutoNum type="arabicPeriod"/>
            </a:pPr>
            <a:r>
              <a:rPr lang="en-US" sz="3600" dirty="0" smtClean="0">
                <a:solidFill>
                  <a:schemeClr val="bg1"/>
                </a:solidFill>
              </a:rPr>
              <a:t>It gives hope to others who are in prison</a:t>
            </a:r>
          </a:p>
          <a:p>
            <a:pPr marL="520700" indent="-520700">
              <a:lnSpc>
                <a:spcPct val="80000"/>
              </a:lnSpc>
              <a:spcBef>
                <a:spcPts val="600"/>
              </a:spcBef>
              <a:spcAft>
                <a:spcPts val="600"/>
              </a:spcAft>
              <a:buAutoNum type="arabicPeriod"/>
            </a:pPr>
            <a:r>
              <a:rPr lang="en-US" sz="3600" dirty="0" smtClean="0">
                <a:solidFill>
                  <a:schemeClr val="bg1"/>
                </a:solidFill>
              </a:rPr>
              <a:t>It is a way to give honor and praise to God</a:t>
            </a:r>
          </a:p>
          <a:p>
            <a:pPr marL="520700" indent="-520700">
              <a:lnSpc>
                <a:spcPct val="80000"/>
              </a:lnSpc>
              <a:spcBef>
                <a:spcPts val="600"/>
              </a:spcBef>
              <a:spcAft>
                <a:spcPts val="600"/>
              </a:spcAft>
              <a:buAutoNum type="arabicPeriod"/>
            </a:pPr>
            <a:r>
              <a:rPr lang="en-US" sz="3600" dirty="0" smtClean="0">
                <a:solidFill>
                  <a:schemeClr val="bg1"/>
                </a:solidFill>
              </a:rPr>
              <a:t>It strengthens our faith</a:t>
            </a:r>
          </a:p>
          <a:p>
            <a:pPr marL="520700" indent="-520700">
              <a:lnSpc>
                <a:spcPct val="80000"/>
              </a:lnSpc>
              <a:spcBef>
                <a:spcPts val="600"/>
              </a:spcBef>
              <a:spcAft>
                <a:spcPts val="600"/>
              </a:spcAft>
              <a:buAutoNum type="arabicPeriod"/>
            </a:pPr>
            <a:r>
              <a:rPr lang="en-US" sz="3600" dirty="0" smtClean="0">
                <a:solidFill>
                  <a:schemeClr val="bg1"/>
                </a:solidFill>
              </a:rPr>
              <a:t>It is our responsibility to the world in spreading the Gospel</a:t>
            </a:r>
            <a:endParaRPr lang="en-US" sz="3600" dirty="0">
              <a:solidFill>
                <a:schemeClr val="bg1"/>
              </a:solidFill>
            </a:endParaRPr>
          </a:p>
          <a:p>
            <a:pPr marL="0" lvl="2" indent="0">
              <a:lnSpc>
                <a:spcPct val="80000"/>
              </a:lnSpc>
              <a:spcBef>
                <a:spcPts val="600"/>
              </a:spcBef>
              <a:spcAft>
                <a:spcPts val="600"/>
              </a:spcAft>
              <a:buNone/>
            </a:pPr>
            <a:endParaRPr lang="en-US" sz="3200" dirty="0" smtClean="0">
              <a:solidFill>
                <a:schemeClr val="bg1"/>
              </a:solidFill>
            </a:endParaRPr>
          </a:p>
          <a:p>
            <a:pPr marL="0" lvl="2" indent="0" algn="ctr">
              <a:lnSpc>
                <a:spcPct val="80000"/>
              </a:lnSpc>
              <a:spcBef>
                <a:spcPts val="600"/>
              </a:spcBef>
              <a:spcAft>
                <a:spcPts val="600"/>
              </a:spcAft>
              <a:buNone/>
            </a:pPr>
            <a:endParaRPr lang="en-US" sz="3200" dirty="0" smtClean="0">
              <a:solidFill>
                <a:schemeClr val="bg1"/>
              </a:solidFill>
            </a:endParaRPr>
          </a:p>
        </p:txBody>
      </p:sp>
      <p:grpSp>
        <p:nvGrpSpPr>
          <p:cNvPr id="7" name="Group 6"/>
          <p:cNvGrpSpPr/>
          <p:nvPr/>
        </p:nvGrpSpPr>
        <p:grpSpPr>
          <a:xfrm>
            <a:off x="0" y="-152400"/>
            <a:ext cx="9290732" cy="1689476"/>
            <a:chOff x="0" y="-152400"/>
            <a:chExt cx="9290732" cy="1689476"/>
          </a:xfrm>
        </p:grpSpPr>
        <p:cxnSp>
          <p:nvCxnSpPr>
            <p:cNvPr id="8" name="Straight Connector 7"/>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332198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8238"/>
            <a:ext cx="8648700" cy="906162"/>
          </a:xfrm>
        </p:spPr>
        <p:txBody>
          <a:bodyPr>
            <a:normAutofit/>
          </a:bodyPr>
          <a:lstStyle/>
          <a:p>
            <a:pPr algn="l">
              <a:lnSpc>
                <a:spcPct val="80000"/>
              </a:lnSpc>
            </a:pPr>
            <a:r>
              <a:rPr lang="en-US" sz="4500" b="1" dirty="0" smtClean="0">
                <a:solidFill>
                  <a:schemeClr val="bg1"/>
                </a:solidFill>
                <a:effectLst>
                  <a:outerShdw blurRad="38100" dist="38100" dir="2700000" algn="tl">
                    <a:srgbClr val="000000"/>
                  </a:outerShdw>
                </a:effectLst>
              </a:rPr>
              <a:t>Galatians 1:4-5 </a:t>
            </a:r>
            <a:r>
              <a:rPr lang="en-US" sz="2800" b="1" dirty="0" smtClean="0">
                <a:solidFill>
                  <a:schemeClr val="bg1"/>
                </a:solidFill>
                <a:effectLst>
                  <a:outerShdw blurRad="38100" dist="38100" dir="2700000" algn="tl">
                    <a:srgbClr val="000000"/>
                  </a:outerShdw>
                </a:effectLst>
              </a:rPr>
              <a:t>(NLT)</a:t>
            </a:r>
            <a:endParaRPr lang="en-US" sz="2800" b="1" dirty="0">
              <a:solidFill>
                <a:schemeClr val="bg1"/>
              </a:solidFill>
              <a:effectLst>
                <a:outerShdw blurRad="38100" dist="38100" dir="2700000" algn="tl">
                  <a:srgbClr val="000000"/>
                </a:outerShdw>
              </a:effectLst>
            </a:endParaRPr>
          </a:p>
        </p:txBody>
      </p:sp>
      <p:sp>
        <p:nvSpPr>
          <p:cNvPr id="3" name="Content Placeholder 2"/>
          <p:cNvSpPr>
            <a:spLocks noGrp="1"/>
          </p:cNvSpPr>
          <p:nvPr>
            <p:ph idx="1"/>
          </p:nvPr>
        </p:nvSpPr>
        <p:spPr>
          <a:xfrm>
            <a:off x="152400" y="990600"/>
            <a:ext cx="8839200" cy="5638800"/>
          </a:xfrm>
        </p:spPr>
        <p:txBody>
          <a:bodyPr>
            <a:noAutofit/>
          </a:bodyPr>
          <a:lstStyle/>
          <a:p>
            <a:pPr marL="0" lvl="1" indent="0">
              <a:buNone/>
            </a:pPr>
            <a:r>
              <a:rPr lang="en-US" sz="3600" baseline="30000" dirty="0">
                <a:solidFill>
                  <a:schemeClr val="bg1"/>
                </a:solidFill>
              </a:rPr>
              <a:t>4 </a:t>
            </a:r>
            <a:r>
              <a:rPr lang="en-US" sz="3600" dirty="0">
                <a:solidFill>
                  <a:schemeClr val="bg1"/>
                </a:solidFill>
              </a:rPr>
              <a:t>Jesus gave his life for our sins, just as God our Father planned, in order to rescue us from this evil world in which we live. </a:t>
            </a:r>
            <a:r>
              <a:rPr lang="en-US" sz="3600" baseline="30000" dirty="0">
                <a:solidFill>
                  <a:schemeClr val="bg1"/>
                </a:solidFill>
              </a:rPr>
              <a:t>5 </a:t>
            </a:r>
            <a:r>
              <a:rPr lang="en-US" sz="3600" dirty="0">
                <a:solidFill>
                  <a:schemeClr val="bg1"/>
                </a:solidFill>
              </a:rPr>
              <a:t>All glory to God forever and ever! Amen</a:t>
            </a:r>
            <a:r>
              <a:rPr lang="en-US" sz="3600" dirty="0" smtClean="0">
                <a:solidFill>
                  <a:schemeClr val="bg1"/>
                </a:solidFill>
              </a:rPr>
              <a:t>.</a:t>
            </a:r>
            <a:endParaRPr lang="en-US" sz="3600" dirty="0">
              <a:solidFill>
                <a:schemeClr val="bg1"/>
              </a:solidFill>
            </a:endParaRPr>
          </a:p>
        </p:txBody>
      </p:sp>
      <p:grpSp>
        <p:nvGrpSpPr>
          <p:cNvPr id="9" name="Group 8"/>
          <p:cNvGrpSpPr/>
          <p:nvPr/>
        </p:nvGrpSpPr>
        <p:grpSpPr>
          <a:xfrm>
            <a:off x="0" y="-152400"/>
            <a:ext cx="9290732" cy="1689476"/>
            <a:chOff x="0" y="-152400"/>
            <a:chExt cx="9290732" cy="1689476"/>
          </a:xfrm>
        </p:grpSpPr>
        <p:cxnSp>
          <p:nvCxnSpPr>
            <p:cNvPr id="10" name="Straight Connector 9"/>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5469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8238"/>
            <a:ext cx="8648700" cy="906162"/>
          </a:xfrm>
        </p:spPr>
        <p:txBody>
          <a:bodyPr>
            <a:normAutofit/>
          </a:bodyPr>
          <a:lstStyle/>
          <a:p>
            <a:pPr algn="l">
              <a:lnSpc>
                <a:spcPct val="80000"/>
              </a:lnSpc>
            </a:pPr>
            <a:r>
              <a:rPr lang="en-US" sz="4500" b="1" dirty="0" smtClean="0">
                <a:solidFill>
                  <a:schemeClr val="bg1"/>
                </a:solidFill>
                <a:effectLst>
                  <a:outerShdw blurRad="38100" dist="38100" dir="2700000" algn="tl">
                    <a:srgbClr val="000000"/>
                  </a:outerShdw>
                </a:effectLst>
              </a:rPr>
              <a:t>Rescue?  How about it?</a:t>
            </a:r>
            <a:endParaRPr lang="en-US" sz="2800" b="1" dirty="0">
              <a:solidFill>
                <a:schemeClr val="bg1"/>
              </a:solidFill>
              <a:effectLst>
                <a:outerShdw blurRad="38100" dist="38100" dir="2700000" algn="tl">
                  <a:srgbClr val="000000"/>
                </a:outerShdw>
              </a:effectLst>
            </a:endParaRPr>
          </a:p>
        </p:txBody>
      </p:sp>
      <p:sp>
        <p:nvSpPr>
          <p:cNvPr id="3" name="Content Placeholder 2"/>
          <p:cNvSpPr>
            <a:spLocks noGrp="1"/>
          </p:cNvSpPr>
          <p:nvPr>
            <p:ph idx="1"/>
          </p:nvPr>
        </p:nvSpPr>
        <p:spPr>
          <a:xfrm>
            <a:off x="152400" y="990600"/>
            <a:ext cx="8839200" cy="5638800"/>
          </a:xfrm>
        </p:spPr>
        <p:txBody>
          <a:bodyPr>
            <a:noAutofit/>
          </a:bodyPr>
          <a:lstStyle/>
          <a:p>
            <a:pPr lvl="1" indent="-742950">
              <a:buAutoNum type="arabicPeriod"/>
            </a:pPr>
            <a:r>
              <a:rPr lang="en-US" sz="3600" dirty="0" smtClean="0">
                <a:solidFill>
                  <a:schemeClr val="bg1"/>
                </a:solidFill>
              </a:rPr>
              <a:t>I acknowledge my need of a rescue</a:t>
            </a:r>
          </a:p>
          <a:p>
            <a:pPr lvl="1" indent="-742950">
              <a:buAutoNum type="arabicPeriod"/>
            </a:pPr>
            <a:r>
              <a:rPr lang="en-US" sz="3600" dirty="0" smtClean="0">
                <a:solidFill>
                  <a:schemeClr val="bg1"/>
                </a:solidFill>
              </a:rPr>
              <a:t>I don’t want to stay where I’m at</a:t>
            </a:r>
            <a:endParaRPr lang="en-US" sz="3600" dirty="0" smtClean="0">
              <a:solidFill>
                <a:schemeClr val="bg1"/>
              </a:solidFill>
            </a:endParaRPr>
          </a:p>
          <a:p>
            <a:pPr lvl="1" indent="-742950">
              <a:buAutoNum type="arabicPeriod"/>
            </a:pPr>
            <a:r>
              <a:rPr lang="en-US" sz="3600" dirty="0" smtClean="0">
                <a:solidFill>
                  <a:schemeClr val="bg1"/>
                </a:solidFill>
              </a:rPr>
              <a:t>I acknowledge I cannot rescue myself</a:t>
            </a:r>
          </a:p>
          <a:p>
            <a:pPr lvl="1" indent="-742950">
              <a:buAutoNum type="arabicPeriod"/>
            </a:pPr>
            <a:r>
              <a:rPr lang="en-US" sz="3600" dirty="0" smtClean="0">
                <a:solidFill>
                  <a:schemeClr val="bg1"/>
                </a:solidFill>
              </a:rPr>
              <a:t>I acknowledge God uses specific people to help in my rescue</a:t>
            </a:r>
          </a:p>
          <a:p>
            <a:pPr lvl="1" indent="-742950">
              <a:buAutoNum type="arabicPeriod"/>
            </a:pPr>
            <a:r>
              <a:rPr lang="en-US" sz="3600" dirty="0" smtClean="0">
                <a:solidFill>
                  <a:schemeClr val="bg1"/>
                </a:solidFill>
              </a:rPr>
              <a:t>I want the ultimate rescue - Salvation</a:t>
            </a:r>
          </a:p>
          <a:p>
            <a:pPr lvl="1" indent="-742950">
              <a:buAutoNum type="arabicPeriod"/>
            </a:pPr>
            <a:endParaRPr lang="en-US" sz="3600" dirty="0">
              <a:solidFill>
                <a:schemeClr val="bg1"/>
              </a:solidFill>
            </a:endParaRPr>
          </a:p>
        </p:txBody>
      </p:sp>
      <p:grpSp>
        <p:nvGrpSpPr>
          <p:cNvPr id="9" name="Group 8"/>
          <p:cNvGrpSpPr/>
          <p:nvPr/>
        </p:nvGrpSpPr>
        <p:grpSpPr>
          <a:xfrm>
            <a:off x="0" y="-152400"/>
            <a:ext cx="9290732" cy="1689476"/>
            <a:chOff x="0" y="-152400"/>
            <a:chExt cx="9290732" cy="1689476"/>
          </a:xfrm>
        </p:grpSpPr>
        <p:cxnSp>
          <p:nvCxnSpPr>
            <p:cNvPr id="10" name="Straight Connector 9"/>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2984132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8238"/>
            <a:ext cx="8648700" cy="906162"/>
          </a:xfrm>
        </p:spPr>
        <p:txBody>
          <a:bodyPr>
            <a:normAutofit/>
          </a:bodyPr>
          <a:lstStyle/>
          <a:p>
            <a:pPr algn="l">
              <a:lnSpc>
                <a:spcPct val="80000"/>
              </a:lnSpc>
            </a:pPr>
            <a:r>
              <a:rPr lang="en-US" sz="4500" b="1" dirty="0" smtClean="0">
                <a:solidFill>
                  <a:schemeClr val="bg1"/>
                </a:solidFill>
                <a:effectLst>
                  <a:outerShdw blurRad="38100" dist="38100" dir="2700000" algn="tl">
                    <a:srgbClr val="000000"/>
                  </a:outerShdw>
                </a:effectLst>
              </a:rPr>
              <a:t>Psalm 61:1-4 </a:t>
            </a:r>
            <a:r>
              <a:rPr lang="en-US" sz="2800" b="1" dirty="0" smtClean="0">
                <a:solidFill>
                  <a:schemeClr val="bg1"/>
                </a:solidFill>
                <a:effectLst>
                  <a:outerShdw blurRad="38100" dist="38100" dir="2700000" algn="tl">
                    <a:srgbClr val="000000"/>
                  </a:outerShdw>
                </a:effectLst>
              </a:rPr>
              <a:t>(NIV)</a:t>
            </a:r>
            <a:endParaRPr lang="en-US" sz="2800" b="1" dirty="0">
              <a:solidFill>
                <a:schemeClr val="bg1"/>
              </a:solidFill>
              <a:effectLst>
                <a:outerShdw blurRad="38100" dist="38100" dir="2700000" algn="tl">
                  <a:srgbClr val="000000"/>
                </a:outerShdw>
              </a:effectLst>
            </a:endParaRPr>
          </a:p>
        </p:txBody>
      </p:sp>
      <p:sp>
        <p:nvSpPr>
          <p:cNvPr id="3" name="Content Placeholder 2"/>
          <p:cNvSpPr>
            <a:spLocks noGrp="1"/>
          </p:cNvSpPr>
          <p:nvPr>
            <p:ph idx="1"/>
          </p:nvPr>
        </p:nvSpPr>
        <p:spPr>
          <a:xfrm>
            <a:off x="152400" y="990600"/>
            <a:ext cx="8839200" cy="5638800"/>
          </a:xfrm>
        </p:spPr>
        <p:txBody>
          <a:bodyPr>
            <a:noAutofit/>
          </a:bodyPr>
          <a:lstStyle/>
          <a:p>
            <a:pPr marL="0" lvl="1" indent="0">
              <a:buNone/>
            </a:pPr>
            <a:r>
              <a:rPr lang="en-US" sz="3600" dirty="0">
                <a:solidFill>
                  <a:schemeClr val="bg1"/>
                </a:solidFill>
              </a:rPr>
              <a:t>Hear my cry, O God; listen to my prayer. From the ends of the earth I call to you, I call as my heart grows faint; lead me to the rock that is higher than I. For you have been my refuge, a strong tower against the foe. I long to dwell in your tent forever and take refuge in the shelter of your </a:t>
            </a:r>
            <a:r>
              <a:rPr lang="en-US" sz="3600" dirty="0" smtClean="0">
                <a:solidFill>
                  <a:schemeClr val="bg1"/>
                </a:solidFill>
              </a:rPr>
              <a:t>wings.</a:t>
            </a:r>
            <a:r>
              <a:rPr lang="en-US" sz="3600" dirty="0">
                <a:solidFill>
                  <a:schemeClr val="bg1"/>
                </a:solidFill>
              </a:rPr>
              <a:t> </a:t>
            </a:r>
            <a:r>
              <a:rPr lang="en-US" sz="3600" dirty="0" smtClean="0">
                <a:solidFill>
                  <a:schemeClr val="bg1"/>
                </a:solidFill>
              </a:rPr>
              <a:t> </a:t>
            </a:r>
            <a:endParaRPr lang="en-US" sz="3600" dirty="0">
              <a:solidFill>
                <a:schemeClr val="bg1"/>
              </a:solidFill>
            </a:endParaRPr>
          </a:p>
        </p:txBody>
      </p:sp>
      <p:grpSp>
        <p:nvGrpSpPr>
          <p:cNvPr id="9" name="Group 8"/>
          <p:cNvGrpSpPr/>
          <p:nvPr/>
        </p:nvGrpSpPr>
        <p:grpSpPr>
          <a:xfrm>
            <a:off x="0" y="-152400"/>
            <a:ext cx="9290732" cy="1689476"/>
            <a:chOff x="0" y="-152400"/>
            <a:chExt cx="9290732" cy="1689476"/>
          </a:xfrm>
        </p:grpSpPr>
        <p:cxnSp>
          <p:nvCxnSpPr>
            <p:cNvPr id="10" name="Straight Connector 9"/>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3989849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8" y="-28699"/>
            <a:ext cx="9229106" cy="6934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2032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49213"/>
            <a:ext cx="9255126" cy="696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57200" y="381000"/>
            <a:ext cx="8178800" cy="61341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3982" y="1562100"/>
            <a:ext cx="2363018" cy="2371503"/>
          </a:xfrm>
          <a:prstGeom prst="rect">
            <a:avLst/>
          </a:prstGeom>
        </p:spPr>
      </p:pic>
    </p:spTree>
    <p:extLst>
      <p:ext uri="{BB962C8B-B14F-4D97-AF65-F5344CB8AC3E}">
        <p14:creationId xmlns:p14="http://schemas.microsoft.com/office/powerpoint/2010/main" val="259115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94444E-6 -4.44444E-6 L -0.21788 0.09931 " pathEditMode="relative" rAng="0" ptsTypes="AA">
                                      <p:cBhvr>
                                        <p:cTn id="6" dur="2500" fill="hold"/>
                                        <p:tgtEl>
                                          <p:spTgt spid="3"/>
                                        </p:tgtEl>
                                        <p:attrNameLst>
                                          <p:attrName>ppt_x</p:attrName>
                                          <p:attrName>ppt_y</p:attrName>
                                        </p:attrNameLst>
                                      </p:cBhvr>
                                      <p:rCtr x="-10903" y="4954"/>
                                    </p:animMotion>
                                  </p:childTnLst>
                                </p:cTn>
                              </p:par>
                              <p:par>
                                <p:cTn id="7" presetID="6" presetClass="emph" presetSubtype="0" fill="hold" nodeType="withEffect">
                                  <p:stCondLst>
                                    <p:cond delay="0"/>
                                  </p:stCondLst>
                                  <p:childTnLst>
                                    <p:animScale>
                                      <p:cBhvr>
                                        <p:cTn id="8" dur="25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81000"/>
            <a:ext cx="6248278" cy="4339284"/>
          </a:xfrm>
          <a:prstGeom prst="rect">
            <a:avLst/>
          </a:prstGeom>
        </p:spPr>
      </p:pic>
      <p:sp>
        <p:nvSpPr>
          <p:cNvPr id="2" name="Title 1"/>
          <p:cNvSpPr>
            <a:spLocks noGrp="1"/>
          </p:cNvSpPr>
          <p:nvPr>
            <p:ph type="ctrTitle"/>
          </p:nvPr>
        </p:nvSpPr>
        <p:spPr>
          <a:xfrm>
            <a:off x="609600" y="3429000"/>
            <a:ext cx="7924800" cy="1089025"/>
          </a:xfrm>
        </p:spPr>
        <p:txBody>
          <a:bodyPr>
            <a:normAutofit/>
          </a:bodyPr>
          <a:lstStyle/>
          <a:p>
            <a:r>
              <a:rPr lang="en-US" sz="5000" b="1" dirty="0" smtClean="0">
                <a:solidFill>
                  <a:schemeClr val="bg1"/>
                </a:solidFill>
                <a:effectLst>
                  <a:outerShdw blurRad="38100" dist="38100" dir="2700000" algn="tl">
                    <a:srgbClr val="000000"/>
                  </a:outerShdw>
                </a:effectLst>
              </a:rPr>
              <a:t>God Rescues</a:t>
            </a:r>
            <a:endParaRPr lang="en-US" sz="5000" b="1" dirty="0">
              <a:solidFill>
                <a:schemeClr val="bg1"/>
              </a:solidFill>
              <a:effectLst>
                <a:outerShdw blurRad="38100" dist="38100" dir="2700000" algn="tl">
                  <a:srgbClr val="000000"/>
                </a:outerShdw>
              </a:effectLst>
            </a:endParaRPr>
          </a:p>
        </p:txBody>
      </p:sp>
      <p:sp>
        <p:nvSpPr>
          <p:cNvPr id="3" name="Subtitle 2"/>
          <p:cNvSpPr>
            <a:spLocks noGrp="1"/>
          </p:cNvSpPr>
          <p:nvPr>
            <p:ph type="subTitle" idx="1"/>
          </p:nvPr>
        </p:nvSpPr>
        <p:spPr>
          <a:xfrm>
            <a:off x="1371600" y="4267200"/>
            <a:ext cx="6400800" cy="762000"/>
          </a:xfrm>
        </p:spPr>
        <p:txBody>
          <a:bodyPr>
            <a:normAutofit/>
          </a:bodyPr>
          <a:lstStyle/>
          <a:p>
            <a:r>
              <a:rPr lang="en-US" sz="4400" b="1" dirty="0" smtClean="0">
                <a:solidFill>
                  <a:schemeClr val="bg2">
                    <a:lumMod val="75000"/>
                  </a:schemeClr>
                </a:solidFill>
                <a:effectLst>
                  <a:outerShdw blurRad="38100" dist="38100" dir="2700000" algn="tl">
                    <a:srgbClr val="000000"/>
                  </a:outerShdw>
                </a:effectLst>
              </a:rPr>
              <a:t>(Acts 12:1-19)</a:t>
            </a:r>
            <a:endParaRPr lang="en-US" sz="4400" b="1" dirty="0">
              <a:solidFill>
                <a:schemeClr val="bg2">
                  <a:lumMod val="75000"/>
                </a:schemeClr>
              </a:solidFill>
              <a:effectLst>
                <a:outerShdw blurRad="38100" dist="38100" dir="2700000" algn="tl">
                  <a:srgbClr val="000000"/>
                </a:outerShdw>
              </a:effectLst>
            </a:endParaRPr>
          </a:p>
        </p:txBody>
      </p:sp>
    </p:spTree>
    <p:extLst>
      <p:ext uri="{BB962C8B-B14F-4D97-AF65-F5344CB8AC3E}">
        <p14:creationId xmlns:p14="http://schemas.microsoft.com/office/powerpoint/2010/main" val="133452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590800"/>
            <a:ext cx="8267700" cy="1905000"/>
          </a:xfrm>
        </p:spPr>
        <p:txBody>
          <a:bodyPr>
            <a:normAutofit/>
          </a:bodyPr>
          <a:lstStyle/>
          <a:p>
            <a:pPr>
              <a:lnSpc>
                <a:spcPct val="80000"/>
              </a:lnSpc>
            </a:pPr>
            <a:r>
              <a:rPr lang="en-US" sz="6000" b="1" dirty="0" smtClean="0">
                <a:solidFill>
                  <a:schemeClr val="bg2">
                    <a:lumMod val="75000"/>
                  </a:schemeClr>
                </a:solidFill>
                <a:effectLst>
                  <a:outerShdw blurRad="38100" dist="38100" dir="2700000" algn="tl">
                    <a:srgbClr val="000000"/>
                  </a:outerShdw>
                </a:effectLst>
              </a:rPr>
              <a:t>Acts 12:1-19</a:t>
            </a:r>
            <a:endParaRPr lang="en-US" sz="5000" dirty="0">
              <a:solidFill>
                <a:schemeClr val="bg2">
                  <a:lumMod val="75000"/>
                </a:schemeClr>
              </a:solidFill>
              <a:effectLst>
                <a:outerShdw blurRad="38100" dist="38100" dir="2700000" algn="tl">
                  <a:srgbClr val="000000"/>
                </a:outerShdw>
              </a:effectLst>
            </a:endParaRPr>
          </a:p>
        </p:txBody>
      </p:sp>
      <p:grpSp>
        <p:nvGrpSpPr>
          <p:cNvPr id="7" name="Group 6"/>
          <p:cNvGrpSpPr/>
          <p:nvPr/>
        </p:nvGrpSpPr>
        <p:grpSpPr>
          <a:xfrm>
            <a:off x="0" y="-152400"/>
            <a:ext cx="9290732" cy="1689476"/>
            <a:chOff x="0" y="-152400"/>
            <a:chExt cx="9290732" cy="1689476"/>
          </a:xfrm>
        </p:grpSpPr>
        <p:cxnSp>
          <p:nvCxnSpPr>
            <p:cNvPr id="8" name="Straight Connector 7"/>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236308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8238"/>
            <a:ext cx="8648700" cy="906162"/>
          </a:xfrm>
        </p:spPr>
        <p:txBody>
          <a:bodyPr>
            <a:normAutofit/>
          </a:bodyPr>
          <a:lstStyle/>
          <a:p>
            <a:pPr algn="l">
              <a:lnSpc>
                <a:spcPct val="80000"/>
              </a:lnSpc>
            </a:pPr>
            <a:r>
              <a:rPr lang="en-US" sz="5000" b="1" dirty="0" smtClean="0">
                <a:solidFill>
                  <a:schemeClr val="bg1"/>
                </a:solidFill>
                <a:effectLst>
                  <a:outerShdw blurRad="38100" dist="38100" dir="2700000" algn="tl">
                    <a:srgbClr val="000000"/>
                  </a:outerShdw>
                </a:effectLst>
              </a:rPr>
              <a:t>How God Rescues</a:t>
            </a:r>
            <a:endParaRPr lang="en-US" sz="5000" b="1" dirty="0">
              <a:solidFill>
                <a:schemeClr val="bg1"/>
              </a:solidFill>
              <a:effectLst>
                <a:outerShdw blurRad="38100" dist="38100" dir="2700000" algn="tl">
                  <a:srgbClr val="000000"/>
                </a:outerShdw>
              </a:effectLst>
            </a:endParaRPr>
          </a:p>
        </p:txBody>
      </p:sp>
      <p:sp>
        <p:nvSpPr>
          <p:cNvPr id="3" name="Content Placeholder 2"/>
          <p:cNvSpPr>
            <a:spLocks noGrp="1"/>
          </p:cNvSpPr>
          <p:nvPr>
            <p:ph idx="1"/>
          </p:nvPr>
        </p:nvSpPr>
        <p:spPr>
          <a:xfrm>
            <a:off x="152400" y="1066800"/>
            <a:ext cx="8763000" cy="5715000"/>
          </a:xfrm>
        </p:spPr>
        <p:txBody>
          <a:bodyPr>
            <a:noAutofit/>
          </a:bodyPr>
          <a:lstStyle/>
          <a:p>
            <a:pPr marL="0" indent="0">
              <a:lnSpc>
                <a:spcPct val="80000"/>
              </a:lnSpc>
              <a:spcBef>
                <a:spcPts val="600"/>
              </a:spcBef>
              <a:spcAft>
                <a:spcPts val="600"/>
              </a:spcAft>
              <a:buNone/>
            </a:pPr>
            <a:r>
              <a:rPr lang="en-US" sz="3600" b="1" u="sng" dirty="0" smtClean="0">
                <a:solidFill>
                  <a:srgbClr val="FFFFA7"/>
                </a:solidFill>
              </a:rPr>
              <a:t>Acts 12:1-6</a:t>
            </a:r>
          </a:p>
          <a:p>
            <a:pPr marL="0" indent="0">
              <a:lnSpc>
                <a:spcPct val="80000"/>
              </a:lnSpc>
              <a:spcBef>
                <a:spcPts val="600"/>
              </a:spcBef>
              <a:spcAft>
                <a:spcPts val="600"/>
              </a:spcAft>
              <a:buNone/>
            </a:pPr>
            <a:r>
              <a:rPr lang="en-US" sz="3600" b="1" dirty="0" smtClean="0">
                <a:solidFill>
                  <a:srgbClr val="FFFFA7"/>
                </a:solidFill>
              </a:rPr>
              <a:t>God doesn’t always free us immediately</a:t>
            </a:r>
          </a:p>
          <a:p>
            <a:pPr marL="0" indent="0">
              <a:lnSpc>
                <a:spcPct val="80000"/>
              </a:lnSpc>
              <a:spcBef>
                <a:spcPts val="600"/>
              </a:spcBef>
              <a:spcAft>
                <a:spcPts val="600"/>
              </a:spcAft>
              <a:buNone/>
            </a:pPr>
            <a:endParaRPr lang="en-US" dirty="0"/>
          </a:p>
          <a:p>
            <a:pPr marL="0" indent="0">
              <a:lnSpc>
                <a:spcPct val="80000"/>
              </a:lnSpc>
              <a:spcBef>
                <a:spcPts val="600"/>
              </a:spcBef>
              <a:spcAft>
                <a:spcPts val="600"/>
              </a:spcAft>
              <a:buNone/>
            </a:pPr>
            <a:endParaRPr lang="en-US" sz="3200" dirty="0">
              <a:solidFill>
                <a:schemeClr val="bg1"/>
              </a:solidFill>
            </a:endParaRPr>
          </a:p>
          <a:p>
            <a:pPr marL="0" lvl="2" indent="0" algn="ctr">
              <a:lnSpc>
                <a:spcPct val="80000"/>
              </a:lnSpc>
              <a:spcBef>
                <a:spcPts val="600"/>
              </a:spcBef>
              <a:spcAft>
                <a:spcPts val="600"/>
              </a:spcAft>
              <a:buNone/>
            </a:pPr>
            <a:endParaRPr lang="en-US" sz="3200" dirty="0" smtClean="0">
              <a:solidFill>
                <a:schemeClr val="bg1"/>
              </a:solidFill>
            </a:endParaRPr>
          </a:p>
          <a:p>
            <a:pPr marL="0" lvl="2" indent="0" algn="ctr">
              <a:lnSpc>
                <a:spcPct val="80000"/>
              </a:lnSpc>
              <a:spcBef>
                <a:spcPts val="600"/>
              </a:spcBef>
              <a:spcAft>
                <a:spcPts val="600"/>
              </a:spcAft>
              <a:buNone/>
            </a:pPr>
            <a:endParaRPr lang="en-US" sz="3200" dirty="0" smtClean="0">
              <a:solidFill>
                <a:schemeClr val="bg1"/>
              </a:solidFill>
            </a:endParaRPr>
          </a:p>
        </p:txBody>
      </p:sp>
      <p:grpSp>
        <p:nvGrpSpPr>
          <p:cNvPr id="7" name="Group 6"/>
          <p:cNvGrpSpPr/>
          <p:nvPr/>
        </p:nvGrpSpPr>
        <p:grpSpPr>
          <a:xfrm>
            <a:off x="0" y="-152400"/>
            <a:ext cx="9290732" cy="1689476"/>
            <a:chOff x="0" y="-152400"/>
            <a:chExt cx="9290732" cy="1689476"/>
          </a:xfrm>
        </p:grpSpPr>
        <p:cxnSp>
          <p:nvCxnSpPr>
            <p:cNvPr id="8" name="Straight Connector 7"/>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197571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8238"/>
            <a:ext cx="8572500" cy="906162"/>
          </a:xfrm>
        </p:spPr>
        <p:txBody>
          <a:bodyPr>
            <a:normAutofit/>
          </a:bodyPr>
          <a:lstStyle/>
          <a:p>
            <a:pPr algn="l">
              <a:lnSpc>
                <a:spcPct val="80000"/>
              </a:lnSpc>
            </a:pPr>
            <a:r>
              <a:rPr lang="en-US" sz="4500" b="1" dirty="0" smtClean="0">
                <a:solidFill>
                  <a:schemeClr val="bg1"/>
                </a:solidFill>
                <a:effectLst>
                  <a:outerShdw blurRad="38100" dist="38100" dir="2700000" algn="tl">
                    <a:srgbClr val="000000"/>
                  </a:outerShdw>
                </a:effectLst>
              </a:rPr>
              <a:t>Psalm 13:1-2 </a:t>
            </a:r>
            <a:r>
              <a:rPr lang="en-US" sz="2800" b="1" dirty="0" smtClean="0">
                <a:solidFill>
                  <a:schemeClr val="bg1"/>
                </a:solidFill>
                <a:effectLst>
                  <a:outerShdw blurRad="38100" dist="38100" dir="2700000" algn="tl">
                    <a:srgbClr val="000000"/>
                  </a:outerShdw>
                </a:effectLst>
              </a:rPr>
              <a:t>(NASB)</a:t>
            </a:r>
            <a:endParaRPr lang="en-US" sz="2800" b="1" dirty="0">
              <a:solidFill>
                <a:schemeClr val="bg1"/>
              </a:solidFill>
              <a:effectLst>
                <a:outerShdw blurRad="38100" dist="38100" dir="2700000" algn="tl">
                  <a:srgbClr val="000000"/>
                </a:outerShdw>
              </a:effectLst>
            </a:endParaRPr>
          </a:p>
        </p:txBody>
      </p:sp>
      <p:sp>
        <p:nvSpPr>
          <p:cNvPr id="3" name="Content Placeholder 2"/>
          <p:cNvSpPr>
            <a:spLocks noGrp="1"/>
          </p:cNvSpPr>
          <p:nvPr>
            <p:ph idx="1"/>
          </p:nvPr>
        </p:nvSpPr>
        <p:spPr>
          <a:xfrm>
            <a:off x="304800" y="1143000"/>
            <a:ext cx="8610600" cy="5181600"/>
          </a:xfrm>
        </p:spPr>
        <p:txBody>
          <a:bodyPr>
            <a:noAutofit/>
          </a:bodyPr>
          <a:lstStyle/>
          <a:p>
            <a:pPr marL="0" indent="0">
              <a:buNone/>
            </a:pPr>
            <a:r>
              <a:rPr lang="en-US" sz="2000" b="1" dirty="0" smtClean="0">
                <a:solidFill>
                  <a:schemeClr val="bg1"/>
                </a:solidFill>
              </a:rPr>
              <a:t>1</a:t>
            </a:r>
            <a:r>
              <a:rPr lang="en-US" sz="4000" dirty="0" smtClean="0">
                <a:solidFill>
                  <a:schemeClr val="bg1"/>
                </a:solidFill>
              </a:rPr>
              <a:t> How </a:t>
            </a:r>
            <a:r>
              <a:rPr lang="en-US" sz="4000" dirty="0">
                <a:solidFill>
                  <a:schemeClr val="bg1"/>
                </a:solidFill>
              </a:rPr>
              <a:t>long, O </a:t>
            </a:r>
            <a:r>
              <a:rPr lang="en-US" sz="4000" cap="small" dirty="0">
                <a:solidFill>
                  <a:schemeClr val="bg1"/>
                </a:solidFill>
              </a:rPr>
              <a:t>Lord</a:t>
            </a:r>
            <a:r>
              <a:rPr lang="en-US" sz="4000" dirty="0">
                <a:solidFill>
                  <a:schemeClr val="bg1"/>
                </a:solidFill>
              </a:rPr>
              <a:t>? Will You ﻿</a:t>
            </a:r>
            <a:r>
              <a:rPr lang="en-US" sz="4000" dirty="0" smtClean="0">
                <a:solidFill>
                  <a:schemeClr val="bg1"/>
                </a:solidFill>
              </a:rPr>
              <a:t>forget </a:t>
            </a:r>
            <a:r>
              <a:rPr lang="en-US" sz="4000" dirty="0">
                <a:solidFill>
                  <a:schemeClr val="bg1"/>
                </a:solidFill>
              </a:rPr>
              <a:t>me forever? </a:t>
            </a:r>
            <a:r>
              <a:rPr lang="en-US" sz="4000" dirty="0" smtClean="0">
                <a:solidFill>
                  <a:schemeClr val="bg1"/>
                </a:solidFill>
              </a:rPr>
              <a:t>How </a:t>
            </a:r>
            <a:r>
              <a:rPr lang="en-US" sz="4000" dirty="0">
                <a:solidFill>
                  <a:schemeClr val="bg1"/>
                </a:solidFill>
              </a:rPr>
              <a:t>long ﻿﻿will You hide Your face from me? </a:t>
            </a:r>
            <a:r>
              <a:rPr lang="en-US" sz="4000" dirty="0" smtClean="0">
                <a:solidFill>
                  <a:schemeClr val="bg1"/>
                </a:solidFill>
              </a:rPr>
              <a:t> </a:t>
            </a:r>
            <a:r>
              <a:rPr lang="en-US" sz="2400" dirty="0" smtClean="0">
                <a:solidFill>
                  <a:schemeClr val="bg1"/>
                </a:solidFill>
              </a:rPr>
              <a:t>2</a:t>
            </a:r>
            <a:r>
              <a:rPr lang="en-US" sz="4000" dirty="0">
                <a:solidFill>
                  <a:schemeClr val="bg1"/>
                </a:solidFill>
              </a:rPr>
              <a:t> How long shall I ﻿take counsel in my soul, </a:t>
            </a:r>
            <a:r>
              <a:rPr lang="en-US" sz="4000" dirty="0" smtClean="0">
                <a:solidFill>
                  <a:schemeClr val="bg1"/>
                </a:solidFill>
              </a:rPr>
              <a:t>Having</a:t>
            </a:r>
            <a:r>
              <a:rPr lang="en-US" sz="4000" i="1" dirty="0" smtClean="0">
                <a:solidFill>
                  <a:schemeClr val="bg1"/>
                </a:solidFill>
              </a:rPr>
              <a:t> </a:t>
            </a:r>
            <a:r>
              <a:rPr lang="en-US" sz="4000" dirty="0">
                <a:solidFill>
                  <a:schemeClr val="bg1"/>
                </a:solidFill>
              </a:rPr>
              <a:t>﻿﻿sorrow in my heart all the day? </a:t>
            </a:r>
            <a:r>
              <a:rPr lang="en-US" sz="4000" dirty="0" smtClean="0">
                <a:solidFill>
                  <a:schemeClr val="bg1"/>
                </a:solidFill>
              </a:rPr>
              <a:t>How </a:t>
            </a:r>
            <a:r>
              <a:rPr lang="en-US" sz="4000" dirty="0">
                <a:solidFill>
                  <a:schemeClr val="bg1"/>
                </a:solidFill>
              </a:rPr>
              <a:t>long will my enemy be exalted over me? </a:t>
            </a:r>
          </a:p>
        </p:txBody>
      </p:sp>
      <p:grpSp>
        <p:nvGrpSpPr>
          <p:cNvPr id="9" name="Group 8"/>
          <p:cNvGrpSpPr/>
          <p:nvPr/>
        </p:nvGrpSpPr>
        <p:grpSpPr>
          <a:xfrm>
            <a:off x="0" y="-152400"/>
            <a:ext cx="9290732" cy="1689476"/>
            <a:chOff x="0" y="-152400"/>
            <a:chExt cx="9290732" cy="1689476"/>
          </a:xfrm>
        </p:grpSpPr>
        <p:cxnSp>
          <p:nvCxnSpPr>
            <p:cNvPr id="10" name="Straight Connector 9"/>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119768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8238"/>
            <a:ext cx="8572500" cy="906162"/>
          </a:xfrm>
        </p:spPr>
        <p:txBody>
          <a:bodyPr>
            <a:normAutofit/>
          </a:bodyPr>
          <a:lstStyle/>
          <a:p>
            <a:pPr algn="l">
              <a:lnSpc>
                <a:spcPct val="80000"/>
              </a:lnSpc>
            </a:pPr>
            <a:r>
              <a:rPr lang="en-US" sz="4500" b="1" dirty="0" smtClean="0">
                <a:solidFill>
                  <a:schemeClr val="bg1"/>
                </a:solidFill>
                <a:effectLst>
                  <a:outerShdw blurRad="38100" dist="38100" dir="2700000" algn="tl">
                    <a:srgbClr val="000000"/>
                  </a:outerShdw>
                </a:effectLst>
              </a:rPr>
              <a:t>1 Peter 1:6-7 </a:t>
            </a:r>
            <a:r>
              <a:rPr lang="en-US" sz="2800" b="1" dirty="0" smtClean="0">
                <a:solidFill>
                  <a:schemeClr val="bg1"/>
                </a:solidFill>
                <a:effectLst>
                  <a:outerShdw blurRad="38100" dist="38100" dir="2700000" algn="tl">
                    <a:srgbClr val="000000"/>
                  </a:outerShdw>
                </a:effectLst>
              </a:rPr>
              <a:t>(NIV)</a:t>
            </a:r>
            <a:endParaRPr lang="en-US" sz="2800" b="1" dirty="0">
              <a:solidFill>
                <a:schemeClr val="bg1"/>
              </a:solidFill>
              <a:effectLst>
                <a:outerShdw blurRad="38100" dist="38100" dir="2700000" algn="tl">
                  <a:srgbClr val="000000"/>
                </a:outerShdw>
              </a:effectLst>
            </a:endParaRPr>
          </a:p>
        </p:txBody>
      </p:sp>
      <p:sp>
        <p:nvSpPr>
          <p:cNvPr id="3" name="Content Placeholder 2"/>
          <p:cNvSpPr>
            <a:spLocks noGrp="1"/>
          </p:cNvSpPr>
          <p:nvPr>
            <p:ph idx="1"/>
          </p:nvPr>
        </p:nvSpPr>
        <p:spPr>
          <a:xfrm>
            <a:off x="304800" y="1143000"/>
            <a:ext cx="8610600" cy="5181600"/>
          </a:xfrm>
        </p:spPr>
        <p:txBody>
          <a:bodyPr>
            <a:noAutofit/>
          </a:bodyPr>
          <a:lstStyle/>
          <a:p>
            <a:pPr marL="0" indent="0">
              <a:buNone/>
            </a:pPr>
            <a:r>
              <a:rPr lang="en-US" sz="3600" baseline="30000" dirty="0">
                <a:solidFill>
                  <a:schemeClr val="bg1"/>
                </a:solidFill>
              </a:rPr>
              <a:t>6 </a:t>
            </a:r>
            <a:r>
              <a:rPr lang="en-US" sz="3600" dirty="0">
                <a:solidFill>
                  <a:schemeClr val="bg1"/>
                </a:solidFill>
              </a:rPr>
              <a:t>In this you greatly rejoice, though now for a little while you may have had to suffer grief in all kinds of trials. </a:t>
            </a:r>
            <a:r>
              <a:rPr lang="en-US" sz="3600" baseline="30000" dirty="0">
                <a:solidFill>
                  <a:schemeClr val="bg1"/>
                </a:solidFill>
              </a:rPr>
              <a:t>7 </a:t>
            </a:r>
            <a:r>
              <a:rPr lang="en-US" sz="3600" dirty="0">
                <a:solidFill>
                  <a:schemeClr val="bg1"/>
                </a:solidFill>
              </a:rPr>
              <a:t>These have come so that your faith—of greater worth than gold, which perishes even though refined by fire—may be proved genuine and may result in praise, glory and honor when Jesus Christ is revealed. </a:t>
            </a:r>
            <a:endParaRPr lang="en-US" sz="3600" dirty="0">
              <a:solidFill>
                <a:schemeClr val="bg1"/>
              </a:solidFill>
              <a:effectLst/>
            </a:endParaRPr>
          </a:p>
        </p:txBody>
      </p:sp>
      <p:grpSp>
        <p:nvGrpSpPr>
          <p:cNvPr id="9" name="Group 8"/>
          <p:cNvGrpSpPr/>
          <p:nvPr/>
        </p:nvGrpSpPr>
        <p:grpSpPr>
          <a:xfrm>
            <a:off x="0" y="-152400"/>
            <a:ext cx="9290732" cy="1689476"/>
            <a:chOff x="0" y="-152400"/>
            <a:chExt cx="9290732" cy="1689476"/>
          </a:xfrm>
        </p:grpSpPr>
        <p:cxnSp>
          <p:nvCxnSpPr>
            <p:cNvPr id="10" name="Straight Connector 9"/>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3062212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8238"/>
            <a:ext cx="8648700" cy="906162"/>
          </a:xfrm>
        </p:spPr>
        <p:txBody>
          <a:bodyPr>
            <a:normAutofit/>
          </a:bodyPr>
          <a:lstStyle/>
          <a:p>
            <a:pPr algn="l">
              <a:lnSpc>
                <a:spcPct val="80000"/>
              </a:lnSpc>
            </a:pPr>
            <a:r>
              <a:rPr lang="en-US" sz="5000" b="1" dirty="0" smtClean="0">
                <a:solidFill>
                  <a:schemeClr val="bg1"/>
                </a:solidFill>
                <a:effectLst>
                  <a:outerShdw blurRad="38100" dist="38100" dir="2700000" algn="tl">
                    <a:srgbClr val="000000"/>
                  </a:outerShdw>
                </a:effectLst>
              </a:rPr>
              <a:t>How God Rescues</a:t>
            </a:r>
            <a:endParaRPr lang="en-US" sz="5000" b="1" dirty="0">
              <a:solidFill>
                <a:schemeClr val="bg1"/>
              </a:solidFill>
              <a:effectLst>
                <a:outerShdw blurRad="38100" dist="38100" dir="2700000" algn="tl">
                  <a:srgbClr val="000000"/>
                </a:outerShdw>
              </a:effectLst>
            </a:endParaRPr>
          </a:p>
        </p:txBody>
      </p:sp>
      <p:sp>
        <p:nvSpPr>
          <p:cNvPr id="3" name="Content Placeholder 2"/>
          <p:cNvSpPr>
            <a:spLocks noGrp="1"/>
          </p:cNvSpPr>
          <p:nvPr>
            <p:ph idx="1"/>
          </p:nvPr>
        </p:nvSpPr>
        <p:spPr>
          <a:xfrm>
            <a:off x="152400" y="1066800"/>
            <a:ext cx="8763000" cy="5715000"/>
          </a:xfrm>
        </p:spPr>
        <p:txBody>
          <a:bodyPr>
            <a:noAutofit/>
          </a:bodyPr>
          <a:lstStyle/>
          <a:p>
            <a:pPr marL="0" indent="0">
              <a:lnSpc>
                <a:spcPct val="80000"/>
              </a:lnSpc>
              <a:spcBef>
                <a:spcPts val="600"/>
              </a:spcBef>
              <a:spcAft>
                <a:spcPts val="600"/>
              </a:spcAft>
              <a:buNone/>
            </a:pPr>
            <a:r>
              <a:rPr lang="en-US" sz="3600" b="1" u="sng" dirty="0" smtClean="0">
                <a:solidFill>
                  <a:srgbClr val="FFFFA7"/>
                </a:solidFill>
              </a:rPr>
              <a:t>Acts 12:1-6</a:t>
            </a:r>
          </a:p>
          <a:p>
            <a:pPr marL="0" indent="0">
              <a:lnSpc>
                <a:spcPct val="80000"/>
              </a:lnSpc>
              <a:spcBef>
                <a:spcPts val="600"/>
              </a:spcBef>
              <a:spcAft>
                <a:spcPts val="600"/>
              </a:spcAft>
              <a:buNone/>
            </a:pPr>
            <a:r>
              <a:rPr lang="en-US" sz="3600" b="1" dirty="0" smtClean="0">
                <a:solidFill>
                  <a:srgbClr val="FFFFA7"/>
                </a:solidFill>
              </a:rPr>
              <a:t>God doesn’t always free us immediately</a:t>
            </a:r>
          </a:p>
          <a:p>
            <a:pPr marL="742950" indent="-742950">
              <a:lnSpc>
                <a:spcPct val="80000"/>
              </a:lnSpc>
              <a:spcBef>
                <a:spcPts val="600"/>
              </a:spcBef>
              <a:spcAft>
                <a:spcPts val="600"/>
              </a:spcAft>
              <a:buAutoNum type="arabicPeriod"/>
            </a:pPr>
            <a:r>
              <a:rPr lang="en-US" sz="3600" dirty="0" smtClean="0">
                <a:solidFill>
                  <a:schemeClr val="bg1"/>
                </a:solidFill>
              </a:rPr>
              <a:t>We can’t free ourselves</a:t>
            </a:r>
          </a:p>
          <a:p>
            <a:pPr marL="742950" indent="-742950">
              <a:lnSpc>
                <a:spcPct val="80000"/>
              </a:lnSpc>
              <a:spcBef>
                <a:spcPts val="600"/>
              </a:spcBef>
              <a:spcAft>
                <a:spcPts val="600"/>
              </a:spcAft>
              <a:buAutoNum type="arabicPeriod"/>
            </a:pPr>
            <a:r>
              <a:rPr lang="en-US" sz="3600" dirty="0" smtClean="0">
                <a:solidFill>
                  <a:schemeClr val="bg1"/>
                </a:solidFill>
              </a:rPr>
              <a:t>The terrible penalty of our sin</a:t>
            </a:r>
          </a:p>
          <a:p>
            <a:pPr marL="742950" indent="-742950">
              <a:lnSpc>
                <a:spcPct val="80000"/>
              </a:lnSpc>
              <a:spcBef>
                <a:spcPts val="600"/>
              </a:spcBef>
              <a:spcAft>
                <a:spcPts val="600"/>
              </a:spcAft>
              <a:buAutoNum type="arabicPeriod"/>
            </a:pPr>
            <a:r>
              <a:rPr lang="en-US" sz="3600" dirty="0" smtClean="0">
                <a:solidFill>
                  <a:schemeClr val="bg1"/>
                </a:solidFill>
              </a:rPr>
              <a:t>Builds our faith </a:t>
            </a:r>
            <a:endParaRPr lang="en-US" sz="3600" dirty="0">
              <a:solidFill>
                <a:schemeClr val="bg1"/>
              </a:solidFill>
            </a:endParaRPr>
          </a:p>
          <a:p>
            <a:pPr marL="0" indent="0">
              <a:lnSpc>
                <a:spcPct val="80000"/>
              </a:lnSpc>
              <a:spcBef>
                <a:spcPts val="600"/>
              </a:spcBef>
              <a:spcAft>
                <a:spcPts val="600"/>
              </a:spcAft>
              <a:buNone/>
            </a:pPr>
            <a:r>
              <a:rPr lang="en-US" b="1" u="sng" dirty="0" smtClean="0">
                <a:solidFill>
                  <a:srgbClr val="FFFFA7"/>
                </a:solidFill>
              </a:rPr>
              <a:t>Daniel 3:17-18 </a:t>
            </a:r>
            <a:r>
              <a:rPr lang="en-US" dirty="0" smtClean="0">
                <a:solidFill>
                  <a:srgbClr val="FFFFA7"/>
                </a:solidFill>
              </a:rPr>
              <a:t>- </a:t>
            </a:r>
            <a:r>
              <a:rPr lang="en-US" i="1" baseline="30000" dirty="0" smtClean="0">
                <a:solidFill>
                  <a:srgbClr val="FFFFA7"/>
                </a:solidFill>
              </a:rPr>
              <a:t>17</a:t>
            </a:r>
            <a:r>
              <a:rPr lang="en-US" i="1" baseline="30000" dirty="0">
                <a:solidFill>
                  <a:srgbClr val="FFFFA7"/>
                </a:solidFill>
              </a:rPr>
              <a:t> </a:t>
            </a:r>
            <a:r>
              <a:rPr lang="en-US" i="1" dirty="0">
                <a:solidFill>
                  <a:srgbClr val="FFFFA7"/>
                </a:solidFill>
              </a:rPr>
              <a:t>If we are thrown into the blazing furnace, the God whom we serve is able to save us. He will rescue us from your power, Your Majesty. </a:t>
            </a:r>
            <a:r>
              <a:rPr lang="en-US" i="1" baseline="30000" dirty="0">
                <a:solidFill>
                  <a:srgbClr val="FFFFA7"/>
                </a:solidFill>
              </a:rPr>
              <a:t>18 </a:t>
            </a:r>
            <a:r>
              <a:rPr lang="en-US" i="1" dirty="0">
                <a:solidFill>
                  <a:srgbClr val="FFFFA7"/>
                </a:solidFill>
              </a:rPr>
              <a:t>But even if he doesn’t, we want to make it clear to you, Your Majesty, that we will never serve your gods or worship the gold statue you have set up.” </a:t>
            </a:r>
            <a:r>
              <a:rPr lang="en-US" dirty="0" smtClean="0"/>
              <a:t>.</a:t>
            </a:r>
            <a:endParaRPr lang="en-US" dirty="0"/>
          </a:p>
          <a:p>
            <a:pPr marL="0" indent="0">
              <a:lnSpc>
                <a:spcPct val="80000"/>
              </a:lnSpc>
              <a:spcBef>
                <a:spcPts val="600"/>
              </a:spcBef>
              <a:spcAft>
                <a:spcPts val="600"/>
              </a:spcAft>
              <a:buNone/>
            </a:pPr>
            <a:endParaRPr lang="en-US" sz="3200" dirty="0">
              <a:solidFill>
                <a:schemeClr val="bg1"/>
              </a:solidFill>
            </a:endParaRPr>
          </a:p>
          <a:p>
            <a:pPr marL="0" lvl="2" indent="0" algn="ctr">
              <a:lnSpc>
                <a:spcPct val="80000"/>
              </a:lnSpc>
              <a:spcBef>
                <a:spcPts val="600"/>
              </a:spcBef>
              <a:spcAft>
                <a:spcPts val="600"/>
              </a:spcAft>
              <a:buNone/>
            </a:pPr>
            <a:endParaRPr lang="en-US" sz="3200" dirty="0" smtClean="0">
              <a:solidFill>
                <a:schemeClr val="bg1"/>
              </a:solidFill>
            </a:endParaRPr>
          </a:p>
          <a:p>
            <a:pPr marL="0" lvl="2" indent="0" algn="ctr">
              <a:lnSpc>
                <a:spcPct val="80000"/>
              </a:lnSpc>
              <a:spcBef>
                <a:spcPts val="600"/>
              </a:spcBef>
              <a:spcAft>
                <a:spcPts val="600"/>
              </a:spcAft>
              <a:buNone/>
            </a:pPr>
            <a:endParaRPr lang="en-US" sz="3200" dirty="0" smtClean="0">
              <a:solidFill>
                <a:schemeClr val="bg1"/>
              </a:solidFill>
            </a:endParaRPr>
          </a:p>
        </p:txBody>
      </p:sp>
      <p:grpSp>
        <p:nvGrpSpPr>
          <p:cNvPr id="7" name="Group 6"/>
          <p:cNvGrpSpPr/>
          <p:nvPr/>
        </p:nvGrpSpPr>
        <p:grpSpPr>
          <a:xfrm>
            <a:off x="0" y="-152400"/>
            <a:ext cx="9290732" cy="1689476"/>
            <a:chOff x="0" y="-152400"/>
            <a:chExt cx="9290732" cy="1689476"/>
          </a:xfrm>
        </p:grpSpPr>
        <p:cxnSp>
          <p:nvCxnSpPr>
            <p:cNvPr id="8" name="Straight Connector 7"/>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419726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8238"/>
            <a:ext cx="8648700" cy="906162"/>
          </a:xfrm>
        </p:spPr>
        <p:txBody>
          <a:bodyPr>
            <a:normAutofit/>
          </a:bodyPr>
          <a:lstStyle/>
          <a:p>
            <a:pPr algn="l">
              <a:lnSpc>
                <a:spcPct val="80000"/>
              </a:lnSpc>
            </a:pPr>
            <a:r>
              <a:rPr lang="en-US" sz="5000" b="1" dirty="0" smtClean="0">
                <a:solidFill>
                  <a:schemeClr val="bg1"/>
                </a:solidFill>
                <a:effectLst>
                  <a:outerShdw blurRad="38100" dist="38100" dir="2700000" algn="tl">
                    <a:srgbClr val="000000"/>
                  </a:outerShdw>
                </a:effectLst>
              </a:rPr>
              <a:t>How God Rescues</a:t>
            </a:r>
            <a:endParaRPr lang="en-US" sz="5000" b="1" dirty="0">
              <a:solidFill>
                <a:schemeClr val="bg1"/>
              </a:solidFill>
              <a:effectLst>
                <a:outerShdw blurRad="38100" dist="38100" dir="2700000" algn="tl">
                  <a:srgbClr val="000000"/>
                </a:outerShdw>
              </a:effectLst>
            </a:endParaRPr>
          </a:p>
        </p:txBody>
      </p:sp>
      <p:sp>
        <p:nvSpPr>
          <p:cNvPr id="3" name="Content Placeholder 2"/>
          <p:cNvSpPr>
            <a:spLocks noGrp="1"/>
          </p:cNvSpPr>
          <p:nvPr>
            <p:ph idx="1"/>
          </p:nvPr>
        </p:nvSpPr>
        <p:spPr>
          <a:xfrm>
            <a:off x="152400" y="1066800"/>
            <a:ext cx="8763000" cy="5715000"/>
          </a:xfrm>
        </p:spPr>
        <p:txBody>
          <a:bodyPr>
            <a:noAutofit/>
          </a:bodyPr>
          <a:lstStyle/>
          <a:p>
            <a:pPr marL="0" indent="0">
              <a:lnSpc>
                <a:spcPct val="80000"/>
              </a:lnSpc>
              <a:spcBef>
                <a:spcPts val="600"/>
              </a:spcBef>
              <a:spcAft>
                <a:spcPts val="600"/>
              </a:spcAft>
              <a:buNone/>
            </a:pPr>
            <a:r>
              <a:rPr lang="en-US" sz="3600" b="1" u="sng" dirty="0" smtClean="0">
                <a:solidFill>
                  <a:srgbClr val="FFFFA7"/>
                </a:solidFill>
              </a:rPr>
              <a:t>Acts 12:7</a:t>
            </a:r>
          </a:p>
          <a:p>
            <a:pPr marL="0" indent="0">
              <a:lnSpc>
                <a:spcPct val="80000"/>
              </a:lnSpc>
              <a:spcBef>
                <a:spcPts val="600"/>
              </a:spcBef>
              <a:spcAft>
                <a:spcPts val="600"/>
              </a:spcAft>
              <a:buNone/>
            </a:pPr>
            <a:r>
              <a:rPr lang="en-US" sz="3600" b="1" dirty="0" smtClean="0">
                <a:solidFill>
                  <a:srgbClr val="FFFFA7"/>
                </a:solidFill>
              </a:rPr>
              <a:t>We don’t always recognize God’s rescue</a:t>
            </a:r>
            <a:endParaRPr lang="en-US" sz="3200" dirty="0" smtClean="0">
              <a:solidFill>
                <a:schemeClr val="bg1"/>
              </a:solidFill>
            </a:endParaRPr>
          </a:p>
          <a:p>
            <a:pPr marL="0" lvl="2" indent="0" algn="ctr">
              <a:lnSpc>
                <a:spcPct val="80000"/>
              </a:lnSpc>
              <a:spcBef>
                <a:spcPts val="600"/>
              </a:spcBef>
              <a:spcAft>
                <a:spcPts val="600"/>
              </a:spcAft>
              <a:buNone/>
            </a:pPr>
            <a:endParaRPr lang="en-US" sz="3200" dirty="0">
              <a:solidFill>
                <a:schemeClr val="bg1"/>
              </a:solidFill>
            </a:endParaRPr>
          </a:p>
          <a:p>
            <a:pPr marL="742950" indent="-742950">
              <a:lnSpc>
                <a:spcPct val="80000"/>
              </a:lnSpc>
              <a:spcBef>
                <a:spcPts val="600"/>
              </a:spcBef>
              <a:spcAft>
                <a:spcPts val="600"/>
              </a:spcAft>
              <a:buAutoNum type="arabicPeriod"/>
            </a:pPr>
            <a:r>
              <a:rPr lang="en-US" sz="3600" dirty="0" smtClean="0">
                <a:solidFill>
                  <a:schemeClr val="bg1"/>
                </a:solidFill>
              </a:rPr>
              <a:t>Sometimes we need a smack on the head</a:t>
            </a:r>
          </a:p>
          <a:p>
            <a:pPr marL="742950" indent="-742950">
              <a:lnSpc>
                <a:spcPct val="80000"/>
              </a:lnSpc>
              <a:spcBef>
                <a:spcPts val="600"/>
              </a:spcBef>
              <a:spcAft>
                <a:spcPts val="600"/>
              </a:spcAft>
              <a:buAutoNum type="arabicPeriod"/>
            </a:pPr>
            <a:r>
              <a:rPr lang="en-US" sz="3600" dirty="0" smtClean="0">
                <a:solidFill>
                  <a:schemeClr val="bg1"/>
                </a:solidFill>
              </a:rPr>
              <a:t>Don’t predict how God will rescue you</a:t>
            </a:r>
            <a:endParaRPr lang="en-US" sz="3600" dirty="0">
              <a:solidFill>
                <a:schemeClr val="bg1"/>
              </a:solidFill>
            </a:endParaRPr>
          </a:p>
          <a:p>
            <a:pPr marL="0" lvl="2" indent="0">
              <a:lnSpc>
                <a:spcPct val="80000"/>
              </a:lnSpc>
              <a:spcBef>
                <a:spcPts val="600"/>
              </a:spcBef>
              <a:spcAft>
                <a:spcPts val="600"/>
              </a:spcAft>
              <a:buNone/>
            </a:pPr>
            <a:endParaRPr lang="en-US" sz="3200" dirty="0" smtClean="0">
              <a:solidFill>
                <a:schemeClr val="bg1"/>
              </a:solidFill>
            </a:endParaRPr>
          </a:p>
          <a:p>
            <a:pPr marL="0" lvl="2" indent="0" algn="ctr">
              <a:lnSpc>
                <a:spcPct val="80000"/>
              </a:lnSpc>
              <a:spcBef>
                <a:spcPts val="600"/>
              </a:spcBef>
              <a:spcAft>
                <a:spcPts val="600"/>
              </a:spcAft>
              <a:buNone/>
            </a:pPr>
            <a:endParaRPr lang="en-US" sz="3200" dirty="0" smtClean="0">
              <a:solidFill>
                <a:schemeClr val="bg1"/>
              </a:solidFill>
            </a:endParaRPr>
          </a:p>
        </p:txBody>
      </p:sp>
      <p:grpSp>
        <p:nvGrpSpPr>
          <p:cNvPr id="7" name="Group 6"/>
          <p:cNvGrpSpPr/>
          <p:nvPr/>
        </p:nvGrpSpPr>
        <p:grpSpPr>
          <a:xfrm>
            <a:off x="0" y="-152400"/>
            <a:ext cx="9290732" cy="1689476"/>
            <a:chOff x="0" y="-152400"/>
            <a:chExt cx="9290732" cy="1689476"/>
          </a:xfrm>
        </p:grpSpPr>
        <p:cxnSp>
          <p:nvCxnSpPr>
            <p:cNvPr id="8" name="Straight Connector 7"/>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6096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20353</TotalTime>
  <Words>514</Words>
  <Application>Microsoft Office PowerPoint</Application>
  <PresentationFormat>On-screen Show (4:3)</PresentationFormat>
  <Paragraphs>86</Paragraphs>
  <Slides>19</Slides>
  <Notes>15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God Rescues</vt:lpstr>
      <vt:lpstr>Acts 12:1-19</vt:lpstr>
      <vt:lpstr>How God Rescues</vt:lpstr>
      <vt:lpstr>Psalm 13:1-2 (NASB)</vt:lpstr>
      <vt:lpstr>1 Peter 1:6-7 (NIV)</vt:lpstr>
      <vt:lpstr>How God Rescues</vt:lpstr>
      <vt:lpstr>How God Rescues</vt:lpstr>
      <vt:lpstr>How God Rescues</vt:lpstr>
      <vt:lpstr>How God Rescues</vt:lpstr>
      <vt:lpstr>How God Rescues</vt:lpstr>
      <vt:lpstr>Psalms of Ascent</vt:lpstr>
      <vt:lpstr>Psalm 124 (NIV)</vt:lpstr>
      <vt:lpstr>How God Rescues</vt:lpstr>
      <vt:lpstr>Galatians 1:4-5 (NLT)</vt:lpstr>
      <vt:lpstr>Rescue?  How about it?</vt:lpstr>
      <vt:lpstr>Psalm 61:1-4 (NIV)</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Constantly in Prayer</dc:title>
  <dc:creator>Shawn McCracken</dc:creator>
  <cp:lastModifiedBy>Scott Wiens</cp:lastModifiedBy>
  <cp:revision>263</cp:revision>
  <dcterms:created xsi:type="dcterms:W3CDTF">2013-08-10T13:23:42Z</dcterms:created>
  <dcterms:modified xsi:type="dcterms:W3CDTF">2014-04-06T11:49:28Z</dcterms:modified>
</cp:coreProperties>
</file>