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391" r:id="rId2"/>
    <p:sldId id="451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4" r:id="rId14"/>
    <p:sldId id="462" r:id="rId15"/>
    <p:sldId id="473" r:id="rId16"/>
    <p:sldId id="475" r:id="rId17"/>
  </p:sldIdLst>
  <p:sldSz cx="9144000" cy="6858000" type="screen4x3"/>
  <p:notesSz cx="6858000" cy="9144000"/>
  <p:embeddedFontLst>
    <p:embeddedFont>
      <p:font typeface="Tw Cen MT" pitchFamily="34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424634"/>
    <a:srgbClr val="6B8EA5"/>
    <a:srgbClr val="828E8E"/>
    <a:srgbClr val="FFFF66"/>
    <a:srgbClr val="5F5C4F"/>
    <a:srgbClr val="D9D9D9"/>
    <a:srgbClr val="85978F"/>
    <a:srgbClr val="6F837A"/>
    <a:srgbClr val="898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39" autoAdjust="0"/>
    <p:restoredTop sz="86398" autoAdjust="0"/>
  </p:normalViewPr>
  <p:slideViewPr>
    <p:cSldViewPr>
      <p:cViewPr>
        <p:scale>
          <a:sx n="60" d="100"/>
          <a:sy n="60" d="100"/>
        </p:scale>
        <p:origin x="-60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0A5B-6618-4AAA-9D10-06CB2DA711C5}" type="datetimeFigureOut">
              <a:rPr lang="en-US" smtClean="0"/>
              <a:t>8/18/2012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15D2-2588-4EA0-999E-14E313DA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8/18/2012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8/18/2012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8/18/2012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8/18/2012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8/18/2012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8/18/2012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8/18/2012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8/18/2012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8/18/2012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8/18/2012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8/18/2012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8/18/2012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882" y="2209800"/>
            <a:ext cx="6386945" cy="1371600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0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Spiritual Blindness</a:t>
            </a:r>
            <a:endParaRPr lang="en-US" sz="10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1" y="4572000"/>
            <a:ext cx="4571998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JOHN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9:32-41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19599" y="152400"/>
            <a:ext cx="4906417" cy="2275127"/>
            <a:chOff x="6705600" y="5790843"/>
            <a:chExt cx="2209800" cy="10246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40687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39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Jesus said, “For judgment I have come into the world, so that </a:t>
            </a:r>
            <a:r>
              <a:rPr lang="en-US" sz="45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blind will see and those who see will become blind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.”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man who is conscious of his own blindness, and who longs to see better and to know more, is the man whose eyes can be opened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88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40687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39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Jesus said, “For judgment I have come into the world, so that </a:t>
            </a:r>
            <a:r>
              <a:rPr lang="en-US" sz="45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blind will see and those who see will become blind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.”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man who thinks he knows it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all,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man who does not realize that he cannot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see and that he </a:t>
            </a:r>
            <a:r>
              <a:rPr lang="en-US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needs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Jesus;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is the man who is truly blind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85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33067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Vs. 41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Jesus refers to their </a:t>
            </a:r>
            <a:r>
              <a:rPr lang="en-US" sz="85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willful</a:t>
            </a: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blindness to truth</a:t>
            </a:r>
            <a:endParaRPr lang="en-US" sz="85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19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33067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Spiritual blindness is refusing to follow Jesus </a:t>
            </a:r>
            <a:endParaRPr lang="en-US" sz="85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74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42211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blind man’s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discovery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of Jesus goes through three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stages:</a:t>
            </a:r>
            <a:endParaRPr lang="en-US" sz="45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1.</a:t>
            </a: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He </a:t>
            </a:r>
            <a:r>
              <a:rPr lang="en-US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begins by calling Jesus a </a:t>
            </a:r>
            <a:r>
              <a:rPr lang="en-US" sz="40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man</a:t>
            </a: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b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man they call Jesus made some mud and put it on my eyes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.” (vs. 11)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2. </a:t>
            </a: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He </a:t>
            </a: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calls </a:t>
            </a:r>
            <a:r>
              <a:rPr lang="en-US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Jesus a </a:t>
            </a:r>
            <a:r>
              <a:rPr lang="en-US" sz="40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prophet</a:t>
            </a:r>
            <a:r>
              <a:rPr lang="en-US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What have you to say about him? It was your eyes he opened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.” The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man replied, “He is a prophet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.” (vs. 17)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He </a:t>
            </a: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confesses </a:t>
            </a:r>
            <a:r>
              <a:rPr lang="en-US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that Jesus </a:t>
            </a: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is </a:t>
            </a:r>
            <a:r>
              <a:rPr lang="en-US" sz="40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Lord</a:t>
            </a: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(vs.39)</a:t>
            </a:r>
            <a:endParaRPr lang="en-US" sz="4000" b="1" dirty="0" smtClean="0">
              <a:solidFill>
                <a:srgbClr val="FFFF99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/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5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33067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We are all on a spiritual journey; discovering Jesus anew!</a:t>
            </a:r>
            <a:endParaRPr lang="en-US" sz="85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9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42211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What about you? </a:t>
            </a:r>
            <a:r>
              <a:rPr lang="en-US" sz="5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Is Jesus </a:t>
            </a:r>
            <a:r>
              <a:rPr lang="en-US" sz="5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Lord</a:t>
            </a:r>
            <a:r>
              <a:rPr lang="en-US" sz="5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55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1.</a:t>
            </a:r>
            <a:r>
              <a:rPr lang="en-US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Is there any truth that you are willfully blind to?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2. </a:t>
            </a: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Is there anything you are doing that He told you not to do?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3. </a:t>
            </a: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Is there anything He told you to do that you are not currently doing?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4. </a:t>
            </a: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Are you still holding onto control in a certain aspect of your life?</a:t>
            </a:r>
            <a:endParaRPr lang="en-US" sz="4000" b="1" dirty="0">
              <a:solidFill>
                <a:srgbClr val="FFFF99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4000" b="1" dirty="0" smtClean="0">
              <a:solidFill>
                <a:srgbClr val="FFFF99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38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33067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5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Church (the people or religious </a:t>
            </a:r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institution) can at times cause people to leave the church as well as be one of the factors of spiritual blindness.</a:t>
            </a:r>
            <a:endParaRPr lang="en-US" sz="55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43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33067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Jesus sought out the man</a:t>
            </a:r>
            <a:endParaRPr lang="en-US" sz="85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6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33067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man did not know what Jesus looked like yet</a:t>
            </a:r>
            <a:endParaRPr lang="en-US" sz="85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24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33067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7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Greater revelation of Jesus came because he chose Jesus over man’s acceptance </a:t>
            </a:r>
            <a:endParaRPr lang="en-US" sz="70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07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40687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39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Jesus said, “For </a:t>
            </a:r>
            <a:r>
              <a:rPr lang="en-US" sz="45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judgment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I have come into the world, so that the blind will see and those who see will become blind.”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5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Whenever </a:t>
            </a:r>
            <a:r>
              <a:rPr lang="en-US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 man is confronted with Jesus, </a:t>
            </a:r>
            <a:r>
              <a:rPr lang="en-US" sz="5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that </a:t>
            </a:r>
            <a:r>
              <a:rPr lang="en-US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man </a:t>
            </a:r>
            <a:r>
              <a:rPr lang="en-US" sz="5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passes </a:t>
            </a:r>
            <a:r>
              <a:rPr lang="en-US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 judgment on </a:t>
            </a:r>
            <a:r>
              <a:rPr lang="en-US" sz="5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himself with his choice</a:t>
            </a:r>
            <a:endParaRPr lang="en-US" sz="52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60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40687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39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Jesus said, “For </a:t>
            </a:r>
            <a:r>
              <a:rPr lang="en-US" sz="45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judgment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I have come into the world, so that the blind will see and those who see will become blind.”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John 3:19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This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is the </a:t>
            </a:r>
            <a:r>
              <a:rPr lang="en-US" sz="4500" b="1" dirty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verdict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: Light has come into the world, but people loved darkness instead of light because their deeds were evil.</a:t>
            </a:r>
            <a:endParaRPr lang="en-US" sz="45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11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40687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39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Jesus said, “For </a:t>
            </a:r>
            <a:r>
              <a:rPr lang="en-US" sz="45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judgment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I have come into the world, so that the blind will see and those who see will become blind.”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John 5:47-48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“If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anyone hears my words but does not keep them, I do not judge that person. For I did not come to judge the world, but to save the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world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n-US" sz="45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59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40687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39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Jesus said, “For </a:t>
            </a:r>
            <a:r>
              <a:rPr lang="en-US" sz="45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judgment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I have come into the world, so that the blind will see and those who see will become blind.”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John 5:47-48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There is a judge for the one who rejects me and does not accept my words; the very words I have spoken will condemn them at the last day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.”</a:t>
            </a:r>
            <a:endParaRPr lang="en-US" sz="45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043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33447</TotalTime>
  <Words>504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Tw Cen MT</vt:lpstr>
      <vt:lpstr>Calibri</vt:lpstr>
      <vt:lpstr>Wingdings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385</cp:revision>
  <dcterms:created xsi:type="dcterms:W3CDTF">2011-12-15T15:57:33Z</dcterms:created>
  <dcterms:modified xsi:type="dcterms:W3CDTF">2012-08-18T19:49:12Z</dcterms:modified>
</cp:coreProperties>
</file>