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83" r:id="rId2"/>
    <p:sldId id="444" r:id="rId3"/>
    <p:sldId id="376" r:id="rId4"/>
    <p:sldId id="445" r:id="rId5"/>
    <p:sldId id="446" r:id="rId6"/>
    <p:sldId id="450" r:id="rId7"/>
    <p:sldId id="448" r:id="rId8"/>
    <p:sldId id="449" r:id="rId9"/>
    <p:sldId id="451" r:id="rId10"/>
    <p:sldId id="452" r:id="rId11"/>
    <p:sldId id="453" r:id="rId12"/>
    <p:sldId id="454" r:id="rId13"/>
    <p:sldId id="455" r:id="rId14"/>
    <p:sldId id="456" r:id="rId15"/>
    <p:sldId id="458" r:id="rId16"/>
    <p:sldId id="4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BC20"/>
    <a:srgbClr val="2132D1"/>
    <a:srgbClr val="85AAAF"/>
    <a:srgbClr val="0E1559"/>
    <a:srgbClr val="436C97"/>
    <a:srgbClr val="927086"/>
    <a:srgbClr val="9CC1AD"/>
    <a:srgbClr val="CDA3A4"/>
    <a:srgbClr val="54496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44" autoAdjust="0"/>
    <p:restoredTop sz="86443" autoAdjust="0"/>
  </p:normalViewPr>
  <p:slideViewPr>
    <p:cSldViewPr>
      <p:cViewPr varScale="1">
        <p:scale>
          <a:sx n="52" d="100"/>
          <a:sy n="52" d="100"/>
        </p:scale>
        <p:origin x="96" y="1104"/>
      </p:cViewPr>
      <p:guideLst>
        <p:guide orient="horz" pos="2160"/>
        <p:guide pos="2880"/>
      </p:guideLst>
    </p:cSldViewPr>
  </p:slideViewPr>
  <p:outlineViewPr>
    <p:cViewPr>
      <p:scale>
        <a:sx n="33" d="100"/>
        <a:sy n="33" d="100"/>
      </p:scale>
      <p:origin x="0" y="-116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8/13/2016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44123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11</a:t>
            </a:fld>
            <a:endParaRPr lang="en-US"/>
          </a:p>
        </p:txBody>
      </p:sp>
    </p:spTree>
    <p:extLst>
      <p:ext uri="{BB962C8B-B14F-4D97-AF65-F5344CB8AC3E}">
        <p14:creationId xmlns:p14="http://schemas.microsoft.com/office/powerpoint/2010/main" val="103720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12</a:t>
            </a:fld>
            <a:endParaRPr lang="en-US"/>
          </a:p>
        </p:txBody>
      </p:sp>
    </p:spTree>
    <p:extLst>
      <p:ext uri="{BB962C8B-B14F-4D97-AF65-F5344CB8AC3E}">
        <p14:creationId xmlns:p14="http://schemas.microsoft.com/office/powerpoint/2010/main" val="257161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13</a:t>
            </a:fld>
            <a:endParaRPr lang="en-US"/>
          </a:p>
        </p:txBody>
      </p:sp>
    </p:spTree>
    <p:extLst>
      <p:ext uri="{BB962C8B-B14F-4D97-AF65-F5344CB8AC3E}">
        <p14:creationId xmlns:p14="http://schemas.microsoft.com/office/powerpoint/2010/main" val="407366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14</a:t>
            </a:fld>
            <a:endParaRPr lang="en-US"/>
          </a:p>
        </p:txBody>
      </p:sp>
    </p:spTree>
    <p:extLst>
      <p:ext uri="{BB962C8B-B14F-4D97-AF65-F5344CB8AC3E}">
        <p14:creationId xmlns:p14="http://schemas.microsoft.com/office/powerpoint/2010/main" val="103420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15</a:t>
            </a:fld>
            <a:endParaRPr lang="en-US"/>
          </a:p>
        </p:txBody>
      </p:sp>
    </p:spTree>
    <p:extLst>
      <p:ext uri="{BB962C8B-B14F-4D97-AF65-F5344CB8AC3E}">
        <p14:creationId xmlns:p14="http://schemas.microsoft.com/office/powerpoint/2010/main" val="233906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16</a:t>
            </a:fld>
            <a:endParaRPr lang="en-US"/>
          </a:p>
        </p:txBody>
      </p:sp>
    </p:spTree>
    <p:extLst>
      <p:ext uri="{BB962C8B-B14F-4D97-AF65-F5344CB8AC3E}">
        <p14:creationId xmlns:p14="http://schemas.microsoft.com/office/powerpoint/2010/main" val="279887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324283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137306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119907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116463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153900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340937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265754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56535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8/13/2016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4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53:7</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be silent before His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accusers </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u="sng" dirty="0">
                <a:solidFill>
                  <a:schemeClr val="bg1"/>
                </a:solidFill>
                <a:effectLst>
                  <a:glow rad="127000">
                    <a:srgbClr val="0E1559"/>
                  </a:glow>
                  <a:outerShdw blurRad="38100" dist="38100" dir="2700000" algn="tl">
                    <a:srgbClr val="000000">
                      <a:alpha val="43137"/>
                    </a:srgbClr>
                  </a:outerShdw>
                </a:effectLst>
              </a:rPr>
              <a:t>Luke 23:9</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He </a:t>
            </a:r>
            <a:r>
              <a:rPr lang="en-US" sz="4500" b="1" i="1" dirty="0">
                <a:solidFill>
                  <a:schemeClr val="bg1"/>
                </a:solidFill>
                <a:effectLst>
                  <a:glow rad="127000">
                    <a:srgbClr val="0E1559"/>
                  </a:glow>
                  <a:outerShdw blurRad="38100" dist="38100" dir="2700000" algn="tl">
                    <a:srgbClr val="000000">
                      <a:alpha val="43137"/>
                    </a:srgbClr>
                  </a:outerShdw>
                </a:effectLst>
              </a:rPr>
              <a:t>(Herod) </a:t>
            </a:r>
            <a:r>
              <a:rPr lang="en-US" sz="4500" b="1" dirty="0">
                <a:solidFill>
                  <a:schemeClr val="bg1"/>
                </a:solidFill>
                <a:effectLst>
                  <a:glow rad="127000">
                    <a:srgbClr val="0E1559"/>
                  </a:glow>
                  <a:outerShdw blurRad="38100" dist="38100" dir="2700000" algn="tl">
                    <a:srgbClr val="000000">
                      <a:alpha val="43137"/>
                    </a:srgbClr>
                  </a:outerShdw>
                </a:effectLst>
              </a:rPr>
              <a:t>asked Jesus question after question, but Jesus refused to answer.</a:t>
            </a:r>
          </a:p>
        </p:txBody>
      </p:sp>
    </p:spTree>
    <p:extLst>
      <p:ext uri="{BB962C8B-B14F-4D97-AF65-F5344CB8AC3E}">
        <p14:creationId xmlns:p14="http://schemas.microsoft.com/office/powerpoint/2010/main" val="1303376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53:8</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voluntarily accept our guilt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and punishment for sin</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u="sng" dirty="0">
                <a:solidFill>
                  <a:schemeClr val="bg1"/>
                </a:solidFill>
                <a:effectLst>
                  <a:glow rad="127000">
                    <a:srgbClr val="0E1559"/>
                  </a:glow>
                  <a:outerShdw blurRad="38100" dist="38100" dir="2700000" algn="tl">
                    <a:srgbClr val="000000">
                      <a:alpha val="43137"/>
                    </a:srgbClr>
                  </a:outerShdw>
                </a:effectLst>
              </a:rPr>
              <a:t>2 Corinthians 5:21</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God made him who had no sin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to be sin for us, so that in him we might become the righteousness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of God.</a:t>
            </a:r>
          </a:p>
        </p:txBody>
      </p:sp>
    </p:spTree>
    <p:extLst>
      <p:ext uri="{BB962C8B-B14F-4D97-AF65-F5344CB8AC3E}">
        <p14:creationId xmlns:p14="http://schemas.microsoft.com/office/powerpoint/2010/main" val="1831584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53:9</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be buried in a rich man's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tomb </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Jesus was buried in the tomb of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Joseph, a rich man from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Arimathea (Matthew 27:57-60)</a:t>
            </a:r>
          </a:p>
        </p:txBody>
      </p:sp>
    </p:spTree>
    <p:extLst>
      <p:ext uri="{BB962C8B-B14F-4D97-AF65-F5344CB8AC3E}">
        <p14:creationId xmlns:p14="http://schemas.microsoft.com/office/powerpoint/2010/main" val="2262521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53:10</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has been chosen by the will of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 God to die </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450" b="1" u="sng" dirty="0">
                <a:solidFill>
                  <a:schemeClr val="bg1"/>
                </a:solidFill>
                <a:effectLst>
                  <a:glow rad="127000">
                    <a:srgbClr val="0E1559"/>
                  </a:glow>
                  <a:outerShdw blurRad="38100" dist="38100" dir="2700000" algn="tl">
                    <a:srgbClr val="000000">
                      <a:alpha val="43137"/>
                    </a:srgbClr>
                  </a:outerShdw>
                </a:effectLst>
              </a:rPr>
              <a:t>1 Peter 1:19-20</a:t>
            </a:r>
            <a:br>
              <a:rPr lang="en-US" sz="4450" b="1" dirty="0">
                <a:solidFill>
                  <a:schemeClr val="bg1"/>
                </a:solidFill>
                <a:effectLst>
                  <a:glow rad="127000">
                    <a:srgbClr val="0E1559"/>
                  </a:glow>
                  <a:outerShdw blurRad="38100" dist="38100" dir="2700000" algn="tl">
                    <a:srgbClr val="000000">
                      <a:alpha val="43137"/>
                    </a:srgbClr>
                  </a:outerShdw>
                </a:effectLst>
              </a:rPr>
            </a:br>
            <a:r>
              <a:rPr lang="en-US" sz="4450" b="1" baseline="30000" dirty="0">
                <a:solidFill>
                  <a:schemeClr val="bg1"/>
                </a:solidFill>
                <a:effectLst>
                  <a:glow rad="127000">
                    <a:srgbClr val="0E1559"/>
                  </a:glow>
                  <a:outerShdw blurRad="38100" dist="38100" dir="2700000" algn="tl">
                    <a:srgbClr val="000000">
                      <a:alpha val="43137"/>
                    </a:srgbClr>
                  </a:outerShdw>
                </a:effectLst>
              </a:rPr>
              <a:t>19</a:t>
            </a:r>
            <a:r>
              <a:rPr lang="en-US" sz="4450" b="1" dirty="0">
                <a:solidFill>
                  <a:schemeClr val="bg1"/>
                </a:solidFill>
                <a:effectLst>
                  <a:glow rad="127000">
                    <a:srgbClr val="0E1559"/>
                  </a:glow>
                  <a:outerShdw blurRad="38100" dist="38100" dir="2700000" algn="tl">
                    <a:srgbClr val="000000">
                      <a:alpha val="43137"/>
                    </a:srgbClr>
                  </a:outerShdw>
                </a:effectLst>
              </a:rPr>
              <a:t> It was the precious blood of Christ, the sinless, spotless Lamb </a:t>
            </a:r>
            <a:br>
              <a:rPr lang="en-US" sz="4450" b="1" dirty="0">
                <a:solidFill>
                  <a:schemeClr val="bg1"/>
                </a:solidFill>
                <a:effectLst>
                  <a:glow rad="127000">
                    <a:srgbClr val="0E1559"/>
                  </a:glow>
                  <a:outerShdw blurRad="38100" dist="38100" dir="2700000" algn="tl">
                    <a:srgbClr val="000000">
                      <a:alpha val="43137"/>
                    </a:srgbClr>
                  </a:outerShdw>
                </a:effectLst>
              </a:rPr>
            </a:br>
            <a:r>
              <a:rPr lang="en-US" sz="4450" b="1" dirty="0">
                <a:solidFill>
                  <a:schemeClr val="bg1"/>
                </a:solidFill>
                <a:effectLst>
                  <a:glow rad="127000">
                    <a:srgbClr val="0E1559"/>
                  </a:glow>
                  <a:outerShdw blurRad="38100" dist="38100" dir="2700000" algn="tl">
                    <a:srgbClr val="000000">
                      <a:alpha val="43137"/>
                    </a:srgbClr>
                  </a:outerShdw>
                </a:effectLst>
              </a:rPr>
              <a:t>of God. </a:t>
            </a:r>
            <a:r>
              <a:rPr lang="en-US" sz="4450" b="1" baseline="30000" dirty="0">
                <a:solidFill>
                  <a:schemeClr val="bg1"/>
                </a:solidFill>
                <a:effectLst>
                  <a:glow rad="127000">
                    <a:srgbClr val="0E1559"/>
                  </a:glow>
                  <a:outerShdw blurRad="38100" dist="38100" dir="2700000" algn="tl">
                    <a:srgbClr val="000000">
                      <a:alpha val="43137"/>
                    </a:srgbClr>
                  </a:outerShdw>
                </a:effectLst>
              </a:rPr>
              <a:t>20</a:t>
            </a:r>
            <a:r>
              <a:rPr lang="en-US" sz="4450" b="1" dirty="0">
                <a:solidFill>
                  <a:schemeClr val="bg1"/>
                </a:solidFill>
                <a:effectLst>
                  <a:glow rad="127000">
                    <a:srgbClr val="0E1559"/>
                  </a:glow>
                  <a:outerShdw blurRad="38100" dist="38100" dir="2700000" algn="tl">
                    <a:srgbClr val="000000">
                      <a:alpha val="43137"/>
                    </a:srgbClr>
                  </a:outerShdw>
                </a:effectLst>
              </a:rPr>
              <a:t> God chose him as your ransom long before the world began, but now in these last days he has been revealed for your sake.</a:t>
            </a:r>
          </a:p>
          <a:p>
            <a:pPr>
              <a:lnSpc>
                <a:spcPct val="85000"/>
              </a:lnSpc>
              <a:spcBef>
                <a:spcPts val="600"/>
              </a:spcBef>
              <a:buClr>
                <a:srgbClr val="DFBC20"/>
              </a:buClr>
              <a:buSzPct val="120000"/>
              <a:buFont typeface="Calibri" panose="020F0502020204030204" pitchFamily="34" charset="0"/>
              <a:buChar char="F"/>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358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53:11-12</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save us who believe in Him</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300" b="1" u="sng" dirty="0">
                <a:solidFill>
                  <a:schemeClr val="bg1"/>
                </a:solidFill>
                <a:effectLst>
                  <a:glow rad="127000">
                    <a:srgbClr val="0E1559"/>
                  </a:glow>
                  <a:outerShdw blurRad="38100" dist="38100" dir="2700000" algn="tl">
                    <a:srgbClr val="000000">
                      <a:alpha val="43137"/>
                    </a:srgbClr>
                  </a:outerShdw>
                </a:effectLst>
              </a:rPr>
              <a:t>Acts 16:31</a:t>
            </a:r>
            <a:br>
              <a:rPr lang="en-US" sz="4300" b="1" dirty="0">
                <a:solidFill>
                  <a:schemeClr val="bg1"/>
                </a:solidFill>
                <a:effectLst>
                  <a:glow rad="127000">
                    <a:srgbClr val="0E1559"/>
                  </a:glow>
                  <a:outerShdw blurRad="38100" dist="38100" dir="2700000" algn="tl">
                    <a:srgbClr val="000000">
                      <a:alpha val="43137"/>
                    </a:srgbClr>
                  </a:outerShdw>
                </a:effectLst>
              </a:rPr>
            </a:br>
            <a:r>
              <a:rPr lang="en-US" sz="4300" b="1" dirty="0">
                <a:solidFill>
                  <a:schemeClr val="bg1"/>
                </a:solidFill>
                <a:effectLst>
                  <a:glow rad="127000">
                    <a:srgbClr val="0E1559"/>
                  </a:glow>
                  <a:outerShdw blurRad="38100" dist="38100" dir="2700000" algn="tl">
                    <a:srgbClr val="000000">
                      <a:alpha val="43137"/>
                    </a:srgbClr>
                  </a:outerShdw>
                </a:effectLst>
              </a:rPr>
              <a:t>They replied, “Believe in the Lord Jesus, and you will be saved—you and your household.”</a:t>
            </a:r>
          </a:p>
          <a:p>
            <a:pPr>
              <a:lnSpc>
                <a:spcPct val="85000"/>
              </a:lnSpc>
              <a:spcBef>
                <a:spcPts val="600"/>
              </a:spcBef>
              <a:buClr>
                <a:srgbClr val="DFBC20"/>
              </a:buClr>
              <a:buSzPct val="120000"/>
              <a:buFont typeface="Calibri" panose="020F0502020204030204" pitchFamily="34" charset="0"/>
              <a:buChar char="F"/>
            </a:pPr>
            <a:r>
              <a:rPr lang="en-US" sz="4300" b="1" dirty="0">
                <a:solidFill>
                  <a:schemeClr val="bg1"/>
                </a:solidFill>
                <a:effectLst>
                  <a:glow rad="127000">
                    <a:srgbClr val="0E1559"/>
                  </a:glow>
                  <a:outerShdw blurRad="38100" dist="38100" dir="2700000" algn="tl">
                    <a:srgbClr val="000000">
                      <a:alpha val="43137"/>
                    </a:srgbClr>
                  </a:outerShdw>
                </a:effectLst>
              </a:rPr>
              <a:t> </a:t>
            </a:r>
            <a:r>
              <a:rPr lang="en-US" sz="4300" b="1" u="sng" dirty="0">
                <a:solidFill>
                  <a:schemeClr val="bg1"/>
                </a:solidFill>
                <a:effectLst>
                  <a:glow rad="127000">
                    <a:srgbClr val="0E1559"/>
                  </a:glow>
                  <a:outerShdw blurRad="38100" dist="38100" dir="2700000" algn="tl">
                    <a:srgbClr val="000000">
                      <a:alpha val="43137"/>
                    </a:srgbClr>
                  </a:outerShdw>
                </a:effectLst>
              </a:rPr>
              <a:t>John 3:16</a:t>
            </a:r>
            <a:br>
              <a:rPr lang="en-US" sz="4300" b="1" dirty="0">
                <a:solidFill>
                  <a:schemeClr val="bg1"/>
                </a:solidFill>
                <a:effectLst>
                  <a:glow rad="127000">
                    <a:srgbClr val="0E1559"/>
                  </a:glow>
                  <a:outerShdw blurRad="38100" dist="38100" dir="2700000" algn="tl">
                    <a:srgbClr val="000000">
                      <a:alpha val="43137"/>
                    </a:srgbClr>
                  </a:outerShdw>
                </a:effectLst>
              </a:rPr>
            </a:br>
            <a:r>
              <a:rPr lang="en-US" sz="4300" b="1" dirty="0">
                <a:solidFill>
                  <a:schemeClr val="bg1"/>
                </a:solidFill>
                <a:effectLst>
                  <a:glow rad="127000">
                    <a:srgbClr val="0E1559"/>
                  </a:glow>
                  <a:outerShdw blurRad="38100" dist="38100" dir="2700000" algn="tl">
                    <a:srgbClr val="000000">
                      <a:alpha val="43137"/>
                    </a:srgbClr>
                  </a:outerShdw>
                </a:effectLst>
              </a:rPr>
              <a:t>For God so loved the world that he gave his one and only Son, that whoever believes in him shall not perish but have eternal life.</a:t>
            </a:r>
          </a:p>
        </p:txBody>
      </p:sp>
    </p:spTree>
    <p:extLst>
      <p:ext uri="{BB962C8B-B14F-4D97-AF65-F5344CB8AC3E}">
        <p14:creationId xmlns:p14="http://schemas.microsoft.com/office/powerpoint/2010/main" val="1860692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53:12</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intercede for sinners</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300" b="1" u="sng" dirty="0">
                <a:solidFill>
                  <a:schemeClr val="bg1"/>
                </a:solidFill>
                <a:effectLst>
                  <a:glow rad="127000">
                    <a:srgbClr val="0E1559"/>
                  </a:glow>
                  <a:outerShdw blurRad="38100" dist="38100" dir="2700000" algn="tl">
                    <a:srgbClr val="000000">
                      <a:alpha val="43137"/>
                    </a:srgbClr>
                  </a:outerShdw>
                </a:effectLst>
              </a:rPr>
              <a:t>Romans 8:33-34</a:t>
            </a:r>
            <a:br>
              <a:rPr lang="en-US" sz="4300" b="1" u="sng" dirty="0">
                <a:solidFill>
                  <a:schemeClr val="bg1"/>
                </a:solidFill>
                <a:effectLst>
                  <a:glow rad="127000">
                    <a:srgbClr val="0E1559"/>
                  </a:glow>
                  <a:outerShdw blurRad="38100" dist="38100" dir="2700000" algn="tl">
                    <a:srgbClr val="000000">
                      <a:alpha val="43137"/>
                    </a:srgbClr>
                  </a:outerShdw>
                </a:effectLst>
              </a:rPr>
            </a:br>
            <a:r>
              <a:rPr lang="en-US" sz="4300" b="1" baseline="30000" dirty="0">
                <a:solidFill>
                  <a:schemeClr val="bg1"/>
                </a:solidFill>
                <a:effectLst>
                  <a:glow rad="127000">
                    <a:srgbClr val="0E1559"/>
                  </a:glow>
                  <a:outerShdw blurRad="38100" dist="38100" dir="2700000" algn="tl">
                    <a:srgbClr val="000000">
                      <a:alpha val="43137"/>
                    </a:srgbClr>
                  </a:outerShdw>
                </a:effectLst>
              </a:rPr>
              <a:t>33</a:t>
            </a:r>
            <a:r>
              <a:rPr lang="en-US" sz="4300" b="1" dirty="0">
                <a:solidFill>
                  <a:schemeClr val="bg1"/>
                </a:solidFill>
                <a:effectLst>
                  <a:glow rad="127000">
                    <a:srgbClr val="0E1559"/>
                  </a:glow>
                  <a:outerShdw blurRad="38100" dist="38100" dir="2700000" algn="tl">
                    <a:srgbClr val="000000">
                      <a:alpha val="43137"/>
                    </a:srgbClr>
                  </a:outerShdw>
                </a:effectLst>
              </a:rPr>
              <a:t> Who will bring any charge against those whom God has chosen? It is God who justifies. </a:t>
            </a:r>
            <a:r>
              <a:rPr lang="en-US" sz="4300" b="1" baseline="30000" dirty="0">
                <a:solidFill>
                  <a:schemeClr val="bg1"/>
                </a:solidFill>
                <a:effectLst>
                  <a:glow rad="127000">
                    <a:srgbClr val="0E1559"/>
                  </a:glow>
                  <a:outerShdw blurRad="38100" dist="38100" dir="2700000" algn="tl">
                    <a:srgbClr val="000000">
                      <a:alpha val="43137"/>
                    </a:srgbClr>
                  </a:outerShdw>
                </a:effectLst>
              </a:rPr>
              <a:t>34</a:t>
            </a:r>
            <a:r>
              <a:rPr lang="en-US" sz="4300" b="1" dirty="0">
                <a:solidFill>
                  <a:schemeClr val="bg1"/>
                </a:solidFill>
                <a:effectLst>
                  <a:glow rad="127000">
                    <a:srgbClr val="0E1559"/>
                  </a:glow>
                  <a:outerShdw blurRad="38100" dist="38100" dir="2700000" algn="tl">
                    <a:srgbClr val="000000">
                      <a:alpha val="43137"/>
                    </a:srgbClr>
                  </a:outerShdw>
                </a:effectLst>
              </a:rPr>
              <a:t> Who then is the one who condemns? No one. Christ Jesus who died—more than that, who was raised to life—is at the right hand of God and is also interceding for us.</a:t>
            </a:r>
          </a:p>
        </p:txBody>
      </p:sp>
    </p:spTree>
    <p:extLst>
      <p:ext uri="{BB962C8B-B14F-4D97-AF65-F5344CB8AC3E}">
        <p14:creationId xmlns:p14="http://schemas.microsoft.com/office/powerpoint/2010/main" val="4124658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381000" y="381000"/>
            <a:ext cx="8763000" cy="6477000"/>
          </a:xfrm>
          <a:effectLst>
            <a:glow rad="63500">
              <a:schemeClr val="bg1"/>
            </a:glow>
          </a:effectLst>
        </p:spPr>
        <p:txBody>
          <a:bodyPr>
            <a:noAutofit/>
          </a:bodyPr>
          <a:lstStyle/>
          <a:p>
            <a:pPr marL="0" indent="0">
              <a:lnSpc>
                <a:spcPct val="85000"/>
              </a:lnSpc>
              <a:spcBef>
                <a:spcPts val="600"/>
              </a:spcBef>
              <a:buClr>
                <a:srgbClr val="DFBC20"/>
              </a:buClr>
              <a:buSzPct val="100000"/>
              <a:buNone/>
            </a:pPr>
            <a:r>
              <a:rPr lang="en-US" sz="5200" b="1" dirty="0">
                <a:solidFill>
                  <a:srgbClr val="DFBC20"/>
                </a:solidFill>
                <a:effectLst>
                  <a:glow rad="127000">
                    <a:srgbClr val="0E1559"/>
                  </a:glow>
                  <a:outerShdw blurRad="38100" dist="38100" dir="2700000" algn="tl">
                    <a:srgbClr val="000000">
                      <a:alpha val="43137"/>
                    </a:srgbClr>
                  </a:outerShdw>
                </a:effectLst>
              </a:rPr>
              <a:t>Question:</a:t>
            </a:r>
          </a:p>
          <a:p>
            <a:pPr marL="0" indent="0">
              <a:lnSpc>
                <a:spcPct val="85000"/>
              </a:lnSpc>
              <a:spcBef>
                <a:spcPts val="200"/>
              </a:spcBef>
              <a:buClr>
                <a:srgbClr val="DFBC20"/>
              </a:buClr>
              <a:buSzPct val="100000"/>
              <a:buNone/>
            </a:pPr>
            <a:r>
              <a:rPr lang="en-US" sz="5200" b="1" dirty="0">
                <a:solidFill>
                  <a:schemeClr val="bg1"/>
                </a:solidFill>
                <a:effectLst>
                  <a:glow rad="127000">
                    <a:srgbClr val="0E1559"/>
                  </a:glow>
                  <a:outerShdw blurRad="38100" dist="38100" dir="2700000" algn="tl">
                    <a:srgbClr val="000000">
                      <a:alpha val="43137"/>
                    </a:srgbClr>
                  </a:outerShdw>
                </a:effectLst>
              </a:rPr>
              <a:t>How can a sinner be right </a:t>
            </a:r>
            <a:br>
              <a:rPr lang="en-US" sz="5200" b="1" dirty="0">
                <a:solidFill>
                  <a:schemeClr val="bg1"/>
                </a:solidFill>
                <a:effectLst>
                  <a:glow rad="127000">
                    <a:srgbClr val="0E1559"/>
                  </a:glow>
                  <a:outerShdw blurRad="38100" dist="38100" dir="2700000" algn="tl">
                    <a:srgbClr val="000000">
                      <a:alpha val="43137"/>
                    </a:srgbClr>
                  </a:outerShdw>
                </a:effectLst>
              </a:rPr>
            </a:br>
            <a:r>
              <a:rPr lang="en-US" sz="5200" b="1" dirty="0">
                <a:solidFill>
                  <a:schemeClr val="bg1"/>
                </a:solidFill>
                <a:effectLst>
                  <a:glow rad="127000">
                    <a:srgbClr val="0E1559"/>
                  </a:glow>
                  <a:outerShdw blurRad="38100" dist="38100" dir="2700000" algn="tl">
                    <a:srgbClr val="000000">
                      <a:alpha val="43137"/>
                    </a:srgbClr>
                  </a:outerShdw>
                </a:effectLst>
              </a:rPr>
              <a:t>with God?</a:t>
            </a:r>
          </a:p>
          <a:p>
            <a:pPr marL="0" indent="0">
              <a:lnSpc>
                <a:spcPct val="85000"/>
              </a:lnSpc>
              <a:spcBef>
                <a:spcPts val="0"/>
              </a:spcBef>
              <a:buClr>
                <a:srgbClr val="DFBC20"/>
              </a:buClr>
              <a:buSzPct val="100000"/>
              <a:buNone/>
            </a:pPr>
            <a:endParaRPr lang="en-US" sz="4000" b="1" u="sng" dirty="0">
              <a:solidFill>
                <a:srgbClr val="DFBC20"/>
              </a:solidFill>
              <a:effectLst>
                <a:glow rad="127000">
                  <a:srgbClr val="0E1559"/>
                </a:glow>
                <a:outerShdw blurRad="38100" dist="38100" dir="2700000" algn="tl">
                  <a:srgbClr val="000000">
                    <a:alpha val="43137"/>
                  </a:srgbClr>
                </a:outerShdw>
              </a:effectLst>
            </a:endParaRPr>
          </a:p>
          <a:p>
            <a:pPr marL="0" indent="0">
              <a:lnSpc>
                <a:spcPct val="85000"/>
              </a:lnSpc>
              <a:spcBef>
                <a:spcPts val="600"/>
              </a:spcBef>
              <a:buClr>
                <a:srgbClr val="DFBC20"/>
              </a:buClr>
              <a:buSzPct val="100000"/>
              <a:buNone/>
            </a:pPr>
            <a:r>
              <a:rPr lang="en-US" sz="5200" b="1" dirty="0">
                <a:solidFill>
                  <a:srgbClr val="DFBC20"/>
                </a:solidFill>
                <a:effectLst>
                  <a:glow rad="127000">
                    <a:srgbClr val="0E1559"/>
                  </a:glow>
                  <a:outerShdw blurRad="38100" dist="38100" dir="2700000" algn="tl">
                    <a:srgbClr val="000000">
                      <a:alpha val="43137"/>
                    </a:srgbClr>
                  </a:outerShdw>
                </a:effectLst>
              </a:rPr>
              <a:t>Answer:</a:t>
            </a:r>
          </a:p>
          <a:p>
            <a:pPr marL="0" indent="0">
              <a:lnSpc>
                <a:spcPct val="85000"/>
              </a:lnSpc>
              <a:spcBef>
                <a:spcPts val="200"/>
              </a:spcBef>
              <a:buClr>
                <a:srgbClr val="DFBC20"/>
              </a:buClr>
              <a:buSzPct val="100000"/>
              <a:buNone/>
            </a:pPr>
            <a:r>
              <a:rPr lang="en-US" sz="5200" b="1" dirty="0">
                <a:solidFill>
                  <a:schemeClr val="bg1"/>
                </a:solidFill>
                <a:effectLst>
                  <a:glow rad="127000">
                    <a:srgbClr val="0E1559"/>
                  </a:glow>
                  <a:outerShdw blurRad="38100" dist="38100" dir="2700000" algn="tl">
                    <a:srgbClr val="000000">
                      <a:alpha val="43137"/>
                    </a:srgbClr>
                  </a:outerShdw>
                </a:effectLst>
              </a:rPr>
              <a:t>Because Jesus became a substitute and suffered </a:t>
            </a:r>
            <a:br>
              <a:rPr lang="en-US" sz="5200" b="1" dirty="0">
                <a:solidFill>
                  <a:schemeClr val="bg1"/>
                </a:solidFill>
                <a:effectLst>
                  <a:glow rad="127000">
                    <a:srgbClr val="0E1559"/>
                  </a:glow>
                  <a:outerShdw blurRad="38100" dist="38100" dir="2700000" algn="tl">
                    <a:srgbClr val="000000">
                      <a:alpha val="43137"/>
                    </a:srgbClr>
                  </a:outerShdw>
                </a:effectLst>
              </a:rPr>
            </a:br>
            <a:r>
              <a:rPr lang="en-US" sz="5200" b="1" dirty="0">
                <a:solidFill>
                  <a:schemeClr val="bg1"/>
                </a:solidFill>
                <a:effectLst>
                  <a:glow rad="127000">
                    <a:srgbClr val="0E1559"/>
                  </a:glow>
                  <a:outerShdw blurRad="38100" dist="38100" dir="2700000" algn="tl">
                    <a:srgbClr val="000000">
                      <a:alpha val="43137"/>
                    </a:srgbClr>
                  </a:outerShdw>
                </a:effectLst>
              </a:rPr>
              <a:t>the judgment of God in </a:t>
            </a:r>
            <a:br>
              <a:rPr lang="en-US" sz="5200" b="1" dirty="0">
                <a:solidFill>
                  <a:schemeClr val="bg1"/>
                </a:solidFill>
                <a:effectLst>
                  <a:glow rad="127000">
                    <a:srgbClr val="0E1559"/>
                  </a:glow>
                  <a:outerShdw blurRad="38100" dist="38100" dir="2700000" algn="tl">
                    <a:srgbClr val="000000">
                      <a:alpha val="43137"/>
                    </a:srgbClr>
                  </a:outerShdw>
                </a:effectLst>
              </a:rPr>
            </a:br>
            <a:r>
              <a:rPr lang="en-US" sz="5200" b="1" dirty="0">
                <a:solidFill>
                  <a:schemeClr val="bg1"/>
                </a:solidFill>
                <a:effectLst>
                  <a:glow rad="127000">
                    <a:srgbClr val="0E1559"/>
                  </a:glow>
                  <a:outerShdw blurRad="38100" dist="38100" dir="2700000" algn="tl">
                    <a:srgbClr val="000000">
                      <a:alpha val="43137"/>
                    </a:srgbClr>
                  </a:outerShdw>
                </a:effectLst>
              </a:rPr>
              <a:t>the sinner’s place</a:t>
            </a:r>
          </a:p>
        </p:txBody>
      </p:sp>
    </p:spTree>
    <p:extLst>
      <p:ext uri="{BB962C8B-B14F-4D97-AF65-F5344CB8AC3E}">
        <p14:creationId xmlns:p14="http://schemas.microsoft.com/office/powerpoint/2010/main" val="2209582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3733800" y="3962400"/>
            <a:ext cx="5257800" cy="1143000"/>
          </a:xfrm>
          <a:effectLst>
            <a:glow rad="127000">
              <a:schemeClr val="accent1"/>
            </a:glow>
          </a:effectLst>
        </p:spPr>
        <p:txBody>
          <a:bodyPr>
            <a:noAutofit/>
          </a:bodyPr>
          <a:lstStyle/>
          <a:p>
            <a:pPr>
              <a:lnSpc>
                <a:spcPct val="80000"/>
              </a:lnSpc>
              <a:spcBef>
                <a:spcPts val="0"/>
              </a:spcBef>
            </a:pPr>
            <a:r>
              <a:rPr lang="en-US" sz="6000" b="1" u="sng" dirty="0">
                <a:ln w="15875">
                  <a:noFill/>
                </a:ln>
                <a:solidFill>
                  <a:schemeClr val="bg1"/>
                </a:solidFill>
                <a:effectLst>
                  <a:glow rad="127000">
                    <a:srgbClr val="0E1559"/>
                  </a:glow>
                  <a:outerShdw blurRad="38100" dist="38100" dir="2700000" algn="tl">
                    <a:srgbClr val="000000">
                      <a:alpha val="43137"/>
                    </a:srgbClr>
                  </a:outerShdw>
                </a:effectLst>
              </a:rPr>
              <a:t>Acts 8:26-35</a:t>
            </a:r>
            <a:endParaRPr lang="en-US" sz="4200" b="1" u="sng" dirty="0">
              <a:ln w="15875">
                <a:noFill/>
              </a:ln>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13984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3733800" y="3962400"/>
            <a:ext cx="5257800" cy="1143000"/>
          </a:xfrm>
          <a:effectLst>
            <a:glow rad="127000">
              <a:schemeClr val="accent1"/>
            </a:glow>
          </a:effectLst>
        </p:spPr>
        <p:txBody>
          <a:bodyPr>
            <a:noAutofit/>
          </a:bodyPr>
          <a:lstStyle/>
          <a:p>
            <a:pPr>
              <a:lnSpc>
                <a:spcPct val="80000"/>
              </a:lnSpc>
              <a:spcBef>
                <a:spcPts val="0"/>
              </a:spcBef>
            </a:pPr>
            <a:r>
              <a:rPr lang="en-US" sz="5000" b="1" dirty="0">
                <a:ln w="15875">
                  <a:noFill/>
                </a:ln>
                <a:solidFill>
                  <a:schemeClr val="bg1"/>
                </a:solidFill>
                <a:effectLst>
                  <a:glow rad="127000">
                    <a:srgbClr val="0E1559"/>
                  </a:glow>
                  <a:outerShdw blurRad="38100" dist="38100" dir="2700000" algn="tl">
                    <a:srgbClr val="000000">
                      <a:alpha val="43137"/>
                    </a:srgbClr>
                  </a:outerShdw>
                </a:effectLst>
              </a:rPr>
              <a:t>Week 33</a:t>
            </a:r>
            <a:br>
              <a:rPr lang="en-US" sz="6000" b="1" dirty="0">
                <a:ln w="15875">
                  <a:noFill/>
                </a:ln>
                <a:solidFill>
                  <a:schemeClr val="bg1"/>
                </a:solidFill>
                <a:effectLst>
                  <a:glow rad="127000">
                    <a:srgbClr val="0E1559"/>
                  </a:glow>
                  <a:outerShdw blurRad="38100" dist="38100" dir="2700000" algn="tl">
                    <a:srgbClr val="000000">
                      <a:alpha val="43137"/>
                    </a:srgbClr>
                  </a:outerShdw>
                </a:effectLst>
              </a:rPr>
            </a:br>
            <a:r>
              <a:rPr lang="en-US" sz="6000" b="1" dirty="0">
                <a:ln w="15875">
                  <a:noFill/>
                </a:ln>
                <a:solidFill>
                  <a:srgbClr val="DFBC20"/>
                </a:solidFill>
                <a:effectLst>
                  <a:glow rad="127000">
                    <a:srgbClr val="0E1559"/>
                  </a:glow>
                  <a:outerShdw blurRad="38100" dist="38100" dir="2700000" algn="tl">
                    <a:srgbClr val="000000">
                      <a:alpha val="43137"/>
                    </a:srgbClr>
                  </a:outerShdw>
                </a:effectLst>
              </a:rPr>
              <a:t>Jesus</a:t>
            </a:r>
            <a:r>
              <a:rPr lang="en-US" sz="6000" b="1" i="1" dirty="0">
                <a:ln w="15875">
                  <a:noFill/>
                </a:ln>
                <a:solidFill>
                  <a:srgbClr val="DFBC20"/>
                </a:solidFill>
                <a:effectLst>
                  <a:glow rad="127000">
                    <a:srgbClr val="0E1559"/>
                  </a:glow>
                  <a:outerShdw blurRad="38100" dist="38100" dir="2700000" algn="tl">
                    <a:srgbClr val="000000">
                      <a:alpha val="43137"/>
                    </a:srgbClr>
                  </a:outerShdw>
                </a:effectLst>
              </a:rPr>
              <a:t>!</a:t>
            </a:r>
            <a:br>
              <a:rPr lang="en-US" sz="6000" b="1" dirty="0">
                <a:ln w="15875">
                  <a:noFill/>
                </a:ln>
                <a:solidFill>
                  <a:schemeClr val="bg1"/>
                </a:solidFill>
                <a:effectLst>
                  <a:glow rad="127000">
                    <a:srgbClr val="0E1559"/>
                  </a:glow>
                  <a:outerShdw blurRad="38100" dist="38100" dir="2700000" algn="tl">
                    <a:srgbClr val="000000">
                      <a:alpha val="43137"/>
                    </a:srgbClr>
                  </a:outerShdw>
                </a:effectLst>
              </a:rPr>
            </a:br>
            <a:r>
              <a:rPr lang="en-US" sz="5000" b="1" dirty="0">
                <a:ln w="15875">
                  <a:noFill/>
                </a:ln>
                <a:solidFill>
                  <a:schemeClr val="bg1"/>
                </a:solidFill>
                <a:effectLst>
                  <a:glow rad="127000">
                    <a:srgbClr val="0E1559"/>
                  </a:glow>
                  <a:outerShdw blurRad="38100" dist="38100" dir="2700000" algn="tl">
                    <a:srgbClr val="000000">
                      <a:alpha val="43137"/>
                    </a:srgbClr>
                  </a:outerShdw>
                </a:effectLst>
              </a:rPr>
              <a:t>(</a:t>
            </a:r>
            <a:r>
              <a:rPr lang="en-US" sz="5000" b="1" u="sng" dirty="0">
                <a:ln w="15875">
                  <a:noFill/>
                </a:ln>
                <a:solidFill>
                  <a:schemeClr val="bg1"/>
                </a:solidFill>
                <a:effectLst>
                  <a:glow rad="127000">
                    <a:srgbClr val="0E1559"/>
                  </a:glow>
                  <a:outerShdw blurRad="38100" dist="38100" dir="2700000" algn="tl">
                    <a:srgbClr val="000000">
                      <a:alpha val="43137"/>
                    </a:srgbClr>
                  </a:outerShdw>
                </a:effectLst>
              </a:rPr>
              <a:t>Isaiah 52-53</a:t>
            </a:r>
            <a:r>
              <a:rPr lang="en-US" sz="5000" b="1" dirty="0">
                <a:ln w="15875">
                  <a:noFill/>
                </a:ln>
                <a:solidFill>
                  <a:schemeClr val="bg1"/>
                </a:solidFill>
                <a:effectLst>
                  <a:glow rad="127000">
                    <a:srgbClr val="0E1559"/>
                  </a:glow>
                  <a:outerShdw blurRad="38100" dist="38100" dir="2700000" algn="tl">
                    <a:srgbClr val="000000">
                      <a:alpha val="43137"/>
                    </a:srgbClr>
                  </a:outerShdw>
                </a:effectLst>
              </a:rPr>
              <a:t>) </a:t>
            </a:r>
          </a:p>
        </p:txBody>
      </p:sp>
    </p:spTree>
    <p:extLst>
      <p:ext uri="{BB962C8B-B14F-4D97-AF65-F5344CB8AC3E}">
        <p14:creationId xmlns:p14="http://schemas.microsoft.com/office/powerpoint/2010/main" val="3656424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rgbClr val="DFBC20"/>
                </a:solidFill>
                <a:effectLst>
                  <a:glow rad="127000">
                    <a:srgbClr val="0E1559"/>
                  </a:glow>
                  <a:outerShdw blurRad="38100" dist="38100" dir="2700000" algn="tl">
                    <a:srgbClr val="000000">
                      <a:alpha val="43137"/>
                    </a:srgbClr>
                  </a:outerShdw>
                </a:effectLst>
              </a:rPr>
              <a:t>Isaiah 52:13-15; Chap. 53</a:t>
            </a:r>
            <a:endParaRPr lang="en-US" sz="3500" b="1" dirty="0">
              <a:ln w="15875">
                <a:noFill/>
              </a:ln>
              <a:solidFill>
                <a:srgbClr val="DFBC20"/>
              </a:solidFill>
              <a:effectLst>
                <a:glow rad="127000">
                  <a:srgbClr val="0E1559"/>
                </a:glow>
                <a:outerShdw blurRad="38100" dist="38100" dir="2700000" algn="tl">
                  <a:srgbClr val="000000">
                    <a:alpha val="43137"/>
                  </a:srgbClr>
                </a:outerShdw>
              </a:effectLst>
            </a:endParaRPr>
          </a:p>
        </p:txBody>
      </p:sp>
      <p:sp>
        <p:nvSpPr>
          <p:cNvPr id="4" name="Content Placeholder 3"/>
          <p:cNvSpPr>
            <a:spLocks noGrp="1"/>
          </p:cNvSpPr>
          <p:nvPr>
            <p:ph idx="1"/>
          </p:nvPr>
        </p:nvSpPr>
        <p:spPr>
          <a:xfrm>
            <a:off x="228600" y="1676400"/>
            <a:ext cx="8915400" cy="5181600"/>
          </a:xfrm>
          <a:effectLst>
            <a:glow rad="63500">
              <a:schemeClr val="bg1"/>
            </a:glow>
          </a:effectLst>
        </p:spPr>
        <p:txBody>
          <a:bodyPr numCol="2">
            <a:noAutofit/>
          </a:bodyPr>
          <a:lstStyle/>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Matthew</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Mark</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Luke</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John</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Acts</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Romans</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1 Corinthians </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2 Corinthians</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Galatians</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Ephesians</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1 Timothy</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Titus</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Hebrews</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1 Peter</a:t>
            </a:r>
          </a:p>
          <a:p>
            <a:pPr>
              <a:lnSpc>
                <a:spcPct val="85000"/>
              </a:lnSpc>
              <a:spcBef>
                <a:spcPts val="0"/>
              </a:spcBef>
              <a:buClr>
                <a:srgbClr val="DFBC20"/>
              </a:buClr>
              <a:buSzPct val="100000"/>
            </a:pPr>
            <a:r>
              <a:rPr lang="en-US" sz="4500" b="1" dirty="0">
                <a:solidFill>
                  <a:schemeClr val="bg1"/>
                </a:solidFill>
                <a:effectLst>
                  <a:glow rad="127000">
                    <a:srgbClr val="0E1559"/>
                  </a:glow>
                  <a:outerShdw blurRad="38100" dist="38100" dir="2700000" algn="tl">
                    <a:srgbClr val="000000">
                      <a:alpha val="43137"/>
                    </a:srgbClr>
                  </a:outerShdw>
                </a:effectLst>
              </a:rPr>
              <a:t>1 John </a:t>
            </a:r>
          </a:p>
        </p:txBody>
      </p:sp>
      <p:sp>
        <p:nvSpPr>
          <p:cNvPr id="5" name="Content Placeholder 3"/>
          <p:cNvSpPr txBox="1">
            <a:spLocks/>
          </p:cNvSpPr>
          <p:nvPr/>
        </p:nvSpPr>
        <p:spPr>
          <a:xfrm>
            <a:off x="228600" y="914400"/>
            <a:ext cx="8915400" cy="762000"/>
          </a:xfrm>
          <a:prstGeom prst="rect">
            <a:avLst/>
          </a:prstGeom>
          <a:effectLst>
            <a:glow rad="63500">
              <a:schemeClr val="bg1"/>
            </a:glo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5000"/>
              </a:lnSpc>
              <a:spcBef>
                <a:spcPts val="1200"/>
              </a:spcBef>
              <a:buClr>
                <a:srgbClr val="DFBC20"/>
              </a:buClr>
              <a:buSzPct val="100000"/>
              <a:buFont typeface="Arial" panose="020B0604020202020204" pitchFamily="34" charset="0"/>
              <a:buNone/>
            </a:pPr>
            <a:r>
              <a:rPr lang="en-US" sz="4500" b="1" dirty="0">
                <a:solidFill>
                  <a:schemeClr val="bg1"/>
                </a:solidFill>
                <a:effectLst>
                  <a:glow rad="127000">
                    <a:srgbClr val="0E1559"/>
                  </a:glow>
                  <a:outerShdw blurRad="38100" dist="38100" dir="2700000" algn="tl">
                    <a:srgbClr val="000000">
                      <a:alpha val="43137"/>
                    </a:srgbClr>
                  </a:outerShdw>
                </a:effectLst>
              </a:rPr>
              <a:t>Quoted or referred to in…</a:t>
            </a:r>
          </a:p>
          <a:p>
            <a:pPr marL="0" indent="0">
              <a:lnSpc>
                <a:spcPct val="85000"/>
              </a:lnSpc>
              <a:spcBef>
                <a:spcPts val="1200"/>
              </a:spcBef>
              <a:buClr>
                <a:srgbClr val="DFBC20"/>
              </a:buClr>
              <a:buSzPct val="100000"/>
              <a:buFont typeface="Arial" panose="020B0604020202020204" pitchFamily="34" charset="0"/>
              <a:buNone/>
            </a:pPr>
            <a:endParaRPr lang="en-US" sz="4500" b="1" dirty="0">
              <a:solidFill>
                <a:schemeClr val="bg1"/>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15347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fade">
                                      <p:cBhvr>
                                        <p:cTn id="5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500" b="1" dirty="0">
                <a:ln w="15875">
                  <a:noFill/>
                </a:ln>
                <a:solidFill>
                  <a:srgbClr val="DFBC20"/>
                </a:solidFill>
                <a:effectLst>
                  <a:glow rad="127000">
                    <a:srgbClr val="0E1559"/>
                  </a:glow>
                  <a:outerShdw blurRad="38100" dist="38100" dir="2700000" algn="tl">
                    <a:srgbClr val="000000">
                      <a:alpha val="43137"/>
                    </a:srgbClr>
                  </a:outerShdw>
                </a:effectLst>
              </a:rPr>
              <a:t>Isaiah 52:13-15; Chap. 53</a:t>
            </a:r>
            <a:endParaRPr lang="en-US" sz="3500" b="1" dirty="0">
              <a:ln w="15875">
                <a:noFill/>
              </a:ln>
              <a:solidFill>
                <a:srgbClr val="DFBC20"/>
              </a:solidFill>
              <a:effectLst>
                <a:glow rad="127000">
                  <a:srgbClr val="0E1559"/>
                </a:glow>
                <a:outerShdw blurRad="38100" dist="38100" dir="2700000" algn="tl">
                  <a:srgbClr val="000000">
                    <a:alpha val="43137"/>
                  </a:srgbClr>
                </a:outerShdw>
              </a:effectLst>
            </a:endParaRPr>
          </a:p>
        </p:txBody>
      </p:sp>
      <p:sp>
        <p:nvSpPr>
          <p:cNvPr id="7" name="Content Placeholder 3"/>
          <p:cNvSpPr>
            <a:spLocks noGrp="1"/>
          </p:cNvSpPr>
          <p:nvPr>
            <p:ph idx="1"/>
          </p:nvPr>
        </p:nvSpPr>
        <p:spPr>
          <a:xfrm>
            <a:off x="228600" y="1295400"/>
            <a:ext cx="8915400" cy="5562600"/>
          </a:xfrm>
          <a:effectLst>
            <a:glow rad="63500">
              <a:schemeClr val="bg1"/>
            </a:glow>
          </a:effectLst>
        </p:spPr>
        <p:txBody>
          <a:bodyPr>
            <a:noAutofit/>
          </a:bodyPr>
          <a:lstStyle/>
          <a:p>
            <a:pPr>
              <a:lnSpc>
                <a:spcPct val="85000"/>
              </a:lnSpc>
              <a:spcBef>
                <a:spcPts val="12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“The Servant of the Lord”</a:t>
            </a:r>
          </a:p>
          <a:p>
            <a:pPr>
              <a:lnSpc>
                <a:spcPct val="85000"/>
              </a:lnSpc>
              <a:spcBef>
                <a:spcPts val="2400"/>
              </a:spcBef>
              <a:buClr>
                <a:srgbClr val="DFBC20"/>
              </a:buClr>
              <a:buSzPct val="100000"/>
              <a:buFont typeface="Wingdings" panose="05000000000000000000" pitchFamily="2" charset="2"/>
              <a:buChar char="ü"/>
            </a:pPr>
            <a:r>
              <a:rPr lang="en-US" sz="4500" b="1" dirty="0">
                <a:solidFill>
                  <a:schemeClr val="bg1"/>
                </a:solidFill>
                <a:effectLst>
                  <a:glow rad="127000">
                    <a:srgbClr val="0E1559"/>
                  </a:glow>
                  <a:outerShdw blurRad="38100" dist="38100" dir="2700000" algn="tl">
                    <a:srgbClr val="000000">
                      <a:alpha val="43137"/>
                    </a:srgbClr>
                  </a:outerShdw>
                </a:effectLst>
              </a:rPr>
              <a:t>“The Arm of the Lord”</a:t>
            </a:r>
          </a:p>
          <a:p>
            <a:pPr lvl="1">
              <a:lnSpc>
                <a:spcPct val="85000"/>
              </a:lnSpc>
              <a:spcBef>
                <a:spcPts val="1200"/>
              </a:spcBef>
              <a:buClr>
                <a:srgbClr val="DFBC20"/>
              </a:buClr>
              <a:buSzPct val="100000"/>
              <a:buFont typeface="Arial" panose="020B0604020202020204" pitchFamily="34" charset="0"/>
              <a:buChar char="•"/>
            </a:pPr>
            <a:r>
              <a:rPr lang="en-US" sz="4500" b="1" u="sng" dirty="0">
                <a:solidFill>
                  <a:srgbClr val="DFBC20"/>
                </a:solidFill>
                <a:effectLst>
                  <a:glow rad="127000">
                    <a:srgbClr val="0E1559"/>
                  </a:glow>
                  <a:outerShdw blurRad="38100" dist="38100" dir="2700000" algn="tl">
                    <a:srgbClr val="000000">
                      <a:alpha val="43137"/>
                    </a:srgbClr>
                  </a:outerShdw>
                </a:effectLst>
              </a:rPr>
              <a:t>Isaiah 59:1-3, 15-16</a:t>
            </a:r>
          </a:p>
        </p:txBody>
      </p:sp>
    </p:spTree>
    <p:extLst>
      <p:ext uri="{BB962C8B-B14F-4D97-AF65-F5344CB8AC3E}">
        <p14:creationId xmlns:p14="http://schemas.microsoft.com/office/powerpoint/2010/main" val="1919685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7232" y="3751119"/>
            <a:ext cx="1572340" cy="213360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be widely rejected </a:t>
            </a:r>
          </a:p>
          <a:p>
            <a:pPr>
              <a:lnSpc>
                <a:spcPct val="85000"/>
              </a:lnSpc>
              <a:spcBef>
                <a:spcPts val="600"/>
              </a:spcBef>
              <a:buClr>
                <a:srgbClr val="DFBC20"/>
              </a:buClr>
              <a:buSzPct val="120000"/>
              <a:buFont typeface="Calibri" panose="020F0502020204030204" pitchFamily="34" charset="0"/>
              <a:buChar char="F"/>
            </a:pPr>
            <a:r>
              <a:rPr lang="en-US" sz="4450" b="1" dirty="0">
                <a:solidFill>
                  <a:schemeClr val="bg1"/>
                </a:solidFill>
                <a:effectLst>
                  <a:glow rad="127000">
                    <a:srgbClr val="0E1559"/>
                  </a:glow>
                  <a:outerShdw blurRad="38100" dist="38100" dir="2700000" algn="tl">
                    <a:srgbClr val="000000">
                      <a:alpha val="43137"/>
                    </a:srgbClr>
                  </a:outerShdw>
                </a:effectLst>
              </a:rPr>
              <a:t> </a:t>
            </a:r>
            <a:r>
              <a:rPr lang="en-US" sz="4450" b="1" u="sng" dirty="0">
                <a:solidFill>
                  <a:schemeClr val="bg1"/>
                </a:solidFill>
                <a:effectLst>
                  <a:glow rad="127000">
                    <a:srgbClr val="0E1559"/>
                  </a:glow>
                  <a:outerShdw blurRad="38100" dist="38100" dir="2700000" algn="tl">
                    <a:srgbClr val="000000">
                      <a:alpha val="43137"/>
                    </a:srgbClr>
                  </a:outerShdw>
                </a:effectLst>
              </a:rPr>
              <a:t>John 12:37-38</a:t>
            </a:r>
            <a:br>
              <a:rPr lang="en-US" sz="4450" b="1" dirty="0">
                <a:solidFill>
                  <a:schemeClr val="bg1"/>
                </a:solidFill>
                <a:effectLst>
                  <a:glow rad="127000">
                    <a:srgbClr val="0E1559"/>
                  </a:glow>
                  <a:outerShdw blurRad="38100" dist="38100" dir="2700000" algn="tl">
                    <a:srgbClr val="000000">
                      <a:alpha val="43137"/>
                    </a:srgbClr>
                  </a:outerShdw>
                </a:effectLst>
              </a:rPr>
            </a:br>
            <a:r>
              <a:rPr lang="en-US" sz="4450" b="1" baseline="30000" dirty="0">
                <a:solidFill>
                  <a:schemeClr val="bg1"/>
                </a:solidFill>
                <a:effectLst>
                  <a:glow rad="127000">
                    <a:srgbClr val="0E1559"/>
                  </a:glow>
                  <a:outerShdw blurRad="38100" dist="38100" dir="2700000" algn="tl">
                    <a:srgbClr val="000000">
                      <a:alpha val="43137"/>
                    </a:srgbClr>
                  </a:outerShdw>
                </a:effectLst>
              </a:rPr>
              <a:t>37</a:t>
            </a:r>
            <a:r>
              <a:rPr lang="en-US" sz="4450" b="1" dirty="0">
                <a:solidFill>
                  <a:schemeClr val="bg1"/>
                </a:solidFill>
                <a:effectLst>
                  <a:glow rad="127000">
                    <a:srgbClr val="0E1559"/>
                  </a:glow>
                  <a:outerShdw blurRad="38100" dist="38100" dir="2700000" algn="tl">
                    <a:srgbClr val="000000">
                      <a:alpha val="43137"/>
                    </a:srgbClr>
                  </a:outerShdw>
                </a:effectLst>
              </a:rPr>
              <a:t> Even after Jesus had performed so many signs in their presence, they still would not believe in him. </a:t>
            </a:r>
            <a:r>
              <a:rPr lang="en-US" sz="4450" b="1" baseline="30000" dirty="0">
                <a:solidFill>
                  <a:schemeClr val="bg1"/>
                </a:solidFill>
                <a:effectLst>
                  <a:glow rad="127000">
                    <a:srgbClr val="0E1559"/>
                  </a:glow>
                  <a:outerShdw blurRad="38100" dist="38100" dir="2700000" algn="tl">
                    <a:srgbClr val="000000">
                      <a:alpha val="43137"/>
                    </a:srgbClr>
                  </a:outerShdw>
                </a:effectLst>
              </a:rPr>
              <a:t>38</a:t>
            </a:r>
            <a:r>
              <a:rPr lang="en-US" sz="4450" b="1" dirty="0">
                <a:solidFill>
                  <a:schemeClr val="bg1"/>
                </a:solidFill>
                <a:effectLst>
                  <a:glow rad="127000">
                    <a:srgbClr val="0E1559"/>
                  </a:glow>
                  <a:outerShdw blurRad="38100" dist="38100" dir="2700000" algn="tl">
                    <a:srgbClr val="000000">
                      <a:alpha val="43137"/>
                    </a:srgbClr>
                  </a:outerShdw>
                </a:effectLst>
              </a:rPr>
              <a:t> This was to fulfill the word of Isaiah the prophet: “Lord, who has believed our message and to whom has the arm of the Lord been revealed?”</a:t>
            </a:r>
          </a:p>
        </p:txBody>
      </p:sp>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53:1,3</a:t>
            </a:r>
          </a:p>
        </p:txBody>
      </p:sp>
    </p:spTree>
    <p:extLst>
      <p:ext uri="{BB962C8B-B14F-4D97-AF65-F5344CB8AC3E}">
        <p14:creationId xmlns:p14="http://schemas.microsoft.com/office/powerpoint/2010/main" val="230047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42" presetClass="exit" presetSubtype="0" fill="hold" nodeType="withEffect">
                                  <p:stCondLst>
                                    <p:cond delay="0"/>
                                  </p:stCondLst>
                                  <p:childTnLst>
                                    <p:animEffect transition="out" filter="fade">
                                      <p:cBhvr>
                                        <p:cTn id="17" dur="1000"/>
                                        <p:tgtEl>
                                          <p:spTgt spid="2050"/>
                                        </p:tgtEl>
                                      </p:cBhvr>
                                    </p:animEffect>
                                    <p:anim calcmode="lin" valueType="num">
                                      <p:cBhvr>
                                        <p:cTn id="18" dur="1000"/>
                                        <p:tgtEl>
                                          <p:spTgt spid="2050"/>
                                        </p:tgtEl>
                                        <p:attrNameLst>
                                          <p:attrName>ppt_x</p:attrName>
                                        </p:attrNameLst>
                                      </p:cBhvr>
                                      <p:tavLst>
                                        <p:tav tm="0">
                                          <p:val>
                                            <p:strVal val="ppt_x"/>
                                          </p:val>
                                        </p:tav>
                                        <p:tav tm="100000">
                                          <p:val>
                                            <p:strVal val="ppt_x"/>
                                          </p:val>
                                        </p:tav>
                                      </p:tavLst>
                                    </p:anim>
                                    <p:anim calcmode="lin" valueType="num">
                                      <p:cBhvr>
                                        <p:cTn id="19" dur="1000"/>
                                        <p:tgtEl>
                                          <p:spTgt spid="2050"/>
                                        </p:tgtEl>
                                        <p:attrNameLst>
                                          <p:attrName>ppt_y</p:attrName>
                                        </p:attrNameLst>
                                      </p:cBhvr>
                                      <p:tavLst>
                                        <p:tav tm="0">
                                          <p:val>
                                            <p:strVal val="ppt_y"/>
                                          </p:val>
                                        </p:tav>
                                        <p:tav tm="100000">
                                          <p:val>
                                            <p:strVal val="ppt_y+.1"/>
                                          </p:val>
                                        </p:tav>
                                      </p:tavLst>
                                    </p:anim>
                                    <p:set>
                                      <p:cBhvr>
                                        <p:cTn id="20"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53:4-5</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bear our sins and sorrows </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500" b="1" u="sng" dirty="0">
                <a:solidFill>
                  <a:schemeClr val="bg1"/>
                </a:solidFill>
                <a:effectLst>
                  <a:glow rad="127000">
                    <a:srgbClr val="0E1559"/>
                  </a:glow>
                  <a:outerShdw blurRad="38100" dist="38100" dir="2700000" algn="tl">
                    <a:srgbClr val="000000">
                      <a:alpha val="43137"/>
                    </a:srgbClr>
                  </a:outerShdw>
                </a:effectLst>
              </a:rPr>
              <a:t>Romans 4:25</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500" b="1" dirty="0">
                <a:solidFill>
                  <a:schemeClr val="bg1"/>
                </a:solidFill>
                <a:effectLst>
                  <a:glow rad="127000">
                    <a:srgbClr val="0E1559"/>
                  </a:glow>
                  <a:outerShdw blurRad="38100" dist="38100" dir="2700000" algn="tl">
                    <a:srgbClr val="000000">
                      <a:alpha val="43137"/>
                    </a:srgbClr>
                  </a:outerShdw>
                </a:effectLst>
              </a:rPr>
              <a:t>He was delivered over to death for our sins and was raised to life for our justification.</a:t>
            </a:r>
          </a:p>
        </p:txBody>
      </p:sp>
    </p:spTree>
    <p:extLst>
      <p:ext uri="{BB962C8B-B14F-4D97-AF65-F5344CB8AC3E}">
        <p14:creationId xmlns:p14="http://schemas.microsoft.com/office/powerpoint/2010/main" val="2693069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53:4-5</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bear our sins and sorrows </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350" b="1" u="sng" dirty="0">
                <a:solidFill>
                  <a:schemeClr val="bg1"/>
                </a:solidFill>
                <a:effectLst>
                  <a:glow rad="127000">
                    <a:srgbClr val="0E1559"/>
                  </a:glow>
                  <a:outerShdw blurRad="38100" dist="38100" dir="2700000" algn="tl">
                    <a:srgbClr val="000000">
                      <a:alpha val="43137"/>
                    </a:srgbClr>
                  </a:outerShdw>
                </a:effectLst>
              </a:rPr>
              <a:t>1 Peter 2:24-25 </a:t>
            </a:r>
            <a:br>
              <a:rPr lang="en-US" sz="4500" b="1" dirty="0">
                <a:solidFill>
                  <a:schemeClr val="bg1"/>
                </a:solidFill>
                <a:effectLst>
                  <a:glow rad="127000">
                    <a:srgbClr val="0E1559"/>
                  </a:glow>
                  <a:outerShdw blurRad="38100" dist="38100" dir="2700000" algn="tl">
                    <a:srgbClr val="000000">
                      <a:alpha val="43137"/>
                    </a:srgbClr>
                  </a:outerShdw>
                </a:effectLst>
              </a:rPr>
            </a:br>
            <a:r>
              <a:rPr lang="en-US" sz="4350" b="1" baseline="30000" dirty="0">
                <a:solidFill>
                  <a:schemeClr val="bg1"/>
                </a:solidFill>
                <a:effectLst>
                  <a:glow rad="127000">
                    <a:srgbClr val="0E1559"/>
                  </a:glow>
                  <a:outerShdw blurRad="38100" dist="38100" dir="2700000" algn="tl">
                    <a:srgbClr val="000000">
                      <a:alpha val="43137"/>
                    </a:srgbClr>
                  </a:outerShdw>
                </a:effectLst>
              </a:rPr>
              <a:t>24</a:t>
            </a:r>
            <a:r>
              <a:rPr lang="en-US" sz="4350" b="1" dirty="0">
                <a:solidFill>
                  <a:schemeClr val="bg1"/>
                </a:solidFill>
                <a:effectLst>
                  <a:glow rad="127000">
                    <a:srgbClr val="0E1559"/>
                  </a:glow>
                  <a:outerShdw blurRad="38100" dist="38100" dir="2700000" algn="tl">
                    <a:srgbClr val="000000">
                      <a:alpha val="43137"/>
                    </a:srgbClr>
                  </a:outerShdw>
                </a:effectLst>
              </a:rPr>
              <a:t> “He himself bore our sins” in his body on the cross, so that we might die to sins and live for righteousness “by his wounds you have been healed.” </a:t>
            </a:r>
            <a:r>
              <a:rPr lang="en-US" sz="4350" b="1" baseline="30000" dirty="0">
                <a:solidFill>
                  <a:schemeClr val="bg1"/>
                </a:solidFill>
                <a:effectLst>
                  <a:glow rad="127000">
                    <a:srgbClr val="0E1559"/>
                  </a:glow>
                  <a:outerShdw blurRad="38100" dist="38100" dir="2700000" algn="tl">
                    <a:srgbClr val="000000">
                      <a:alpha val="43137"/>
                    </a:srgbClr>
                  </a:outerShdw>
                </a:effectLst>
              </a:rPr>
              <a:t>25</a:t>
            </a:r>
            <a:r>
              <a:rPr lang="en-US" sz="4350" b="1" dirty="0">
                <a:solidFill>
                  <a:schemeClr val="bg1"/>
                </a:solidFill>
                <a:effectLst>
                  <a:glow rad="127000">
                    <a:srgbClr val="0E1559"/>
                  </a:glow>
                  <a:outerShdw blurRad="38100" dist="38100" dir="2700000" algn="tl">
                    <a:srgbClr val="000000">
                      <a:alpha val="43137"/>
                    </a:srgbClr>
                  </a:outerShdw>
                </a:effectLst>
              </a:rPr>
              <a:t> For “you were like sheep going astray,” but now you have returned to the Shepherd and Overseer of your souls.</a:t>
            </a:r>
          </a:p>
        </p:txBody>
      </p:sp>
    </p:spTree>
    <p:extLst>
      <p:ext uri="{BB962C8B-B14F-4D97-AF65-F5344CB8AC3E}">
        <p14:creationId xmlns:p14="http://schemas.microsoft.com/office/powerpoint/2010/main" val="1743552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28600" y="152400"/>
            <a:ext cx="8732520" cy="613062"/>
          </a:xfrm>
          <a:effectLst>
            <a:glow rad="63500">
              <a:schemeClr val="bg1"/>
            </a:glow>
          </a:effectLst>
        </p:spPr>
        <p:txBody>
          <a:bodyPr>
            <a:noAutofit/>
          </a:bodyPr>
          <a:lstStyle/>
          <a:p>
            <a:pPr>
              <a:lnSpc>
                <a:spcPct val="80000"/>
              </a:lnSpc>
            </a:pPr>
            <a:r>
              <a:rPr lang="en-US" sz="4800" b="1" u="sng" dirty="0">
                <a:ln w="15875">
                  <a:noFill/>
                </a:ln>
                <a:solidFill>
                  <a:srgbClr val="DFBC20"/>
                </a:solidFill>
                <a:effectLst>
                  <a:glow rad="127000">
                    <a:srgbClr val="0E1559"/>
                  </a:glow>
                  <a:outerShdw blurRad="38100" dist="38100" dir="2700000" algn="tl">
                    <a:srgbClr val="000000">
                      <a:alpha val="43137"/>
                    </a:srgbClr>
                  </a:outerShdw>
                </a:effectLst>
              </a:rPr>
              <a:t>Isaiah 53:6</a:t>
            </a:r>
          </a:p>
        </p:txBody>
      </p:sp>
      <p:sp>
        <p:nvSpPr>
          <p:cNvPr id="7" name="Content Placeholder 3"/>
          <p:cNvSpPr>
            <a:spLocks noGrp="1"/>
          </p:cNvSpPr>
          <p:nvPr>
            <p:ph idx="1"/>
          </p:nvPr>
        </p:nvSpPr>
        <p:spPr>
          <a:xfrm>
            <a:off x="228600" y="914400"/>
            <a:ext cx="8915400" cy="5943600"/>
          </a:xfrm>
          <a:effectLst>
            <a:glow rad="63500">
              <a:schemeClr val="bg1"/>
            </a:glow>
          </a:effectLst>
        </p:spPr>
        <p:txBody>
          <a:bodyPr>
            <a:noAutofit/>
          </a:bodyPr>
          <a:lstStyle/>
          <a:p>
            <a:pPr>
              <a:lnSpc>
                <a:spcPct val="85000"/>
              </a:lnSpc>
              <a:spcBef>
                <a:spcPts val="1200"/>
              </a:spcBef>
              <a:buClr>
                <a:srgbClr val="DFBC20"/>
              </a:buClr>
              <a:buSzPct val="120000"/>
              <a:buFont typeface="Calibri" panose="020F0502020204030204" pitchFamily="34" charset="0"/>
              <a:buChar char="P"/>
            </a:pPr>
            <a:r>
              <a:rPr lang="en-US" sz="4500" b="1" dirty="0">
                <a:solidFill>
                  <a:schemeClr val="bg1"/>
                </a:solidFill>
                <a:effectLst>
                  <a:glow rad="127000">
                    <a:srgbClr val="0E1559"/>
                  </a:glow>
                  <a:outerShdw blurRad="38100" dist="38100" dir="2700000" algn="tl">
                    <a:srgbClr val="000000">
                      <a:alpha val="43137"/>
                    </a:srgbClr>
                  </a:outerShdw>
                </a:effectLst>
              </a:rPr>
              <a:t> He will be our substitute </a:t>
            </a:r>
          </a:p>
          <a:p>
            <a:pPr>
              <a:lnSpc>
                <a:spcPct val="85000"/>
              </a:lnSpc>
              <a:spcBef>
                <a:spcPts val="600"/>
              </a:spcBef>
              <a:buClr>
                <a:srgbClr val="DFBC20"/>
              </a:buClr>
              <a:buSzPct val="120000"/>
              <a:buFont typeface="Calibri" panose="020F0502020204030204" pitchFamily="34" charset="0"/>
              <a:buChar char="F"/>
            </a:pPr>
            <a:r>
              <a:rPr lang="en-US" sz="4500" b="1" dirty="0">
                <a:solidFill>
                  <a:schemeClr val="bg1"/>
                </a:solidFill>
                <a:effectLst>
                  <a:glow rad="127000">
                    <a:srgbClr val="0E1559"/>
                  </a:glow>
                  <a:outerShdw blurRad="38100" dist="38100" dir="2700000" algn="tl">
                    <a:srgbClr val="000000">
                      <a:alpha val="43137"/>
                    </a:srgbClr>
                  </a:outerShdw>
                </a:effectLst>
              </a:rPr>
              <a:t> </a:t>
            </a:r>
            <a:r>
              <a:rPr lang="en-US" sz="4080" b="1" u="sng" dirty="0">
                <a:solidFill>
                  <a:schemeClr val="bg1"/>
                </a:solidFill>
                <a:effectLst>
                  <a:glow rad="127000">
                    <a:srgbClr val="0E1559"/>
                  </a:glow>
                  <a:outerShdw blurRad="38100" dist="38100" dir="2700000" algn="tl">
                    <a:srgbClr val="000000">
                      <a:alpha val="43137"/>
                    </a:srgbClr>
                  </a:outerShdw>
                </a:effectLst>
              </a:rPr>
              <a:t>Romans 5:6-8</a:t>
            </a:r>
            <a:br>
              <a:rPr lang="en-US" sz="4080" b="1" dirty="0">
                <a:solidFill>
                  <a:schemeClr val="bg1"/>
                </a:solidFill>
                <a:effectLst>
                  <a:glow rad="127000">
                    <a:srgbClr val="0E1559"/>
                  </a:glow>
                  <a:outerShdw blurRad="38100" dist="38100" dir="2700000" algn="tl">
                    <a:srgbClr val="000000">
                      <a:alpha val="43137"/>
                    </a:srgbClr>
                  </a:outerShdw>
                </a:effectLst>
              </a:rPr>
            </a:br>
            <a:r>
              <a:rPr lang="en-US" sz="4080" b="1" baseline="30000" dirty="0">
                <a:solidFill>
                  <a:schemeClr val="bg1"/>
                </a:solidFill>
                <a:effectLst>
                  <a:glow rad="127000">
                    <a:srgbClr val="0E1559"/>
                  </a:glow>
                  <a:outerShdw blurRad="38100" dist="38100" dir="2700000" algn="tl">
                    <a:srgbClr val="000000">
                      <a:alpha val="43137"/>
                    </a:srgbClr>
                  </a:outerShdw>
                </a:effectLst>
              </a:rPr>
              <a:t>6</a:t>
            </a:r>
            <a:r>
              <a:rPr lang="en-US" sz="4080" b="1" dirty="0">
                <a:solidFill>
                  <a:schemeClr val="bg1"/>
                </a:solidFill>
                <a:effectLst>
                  <a:glow rad="127000">
                    <a:srgbClr val="0E1559"/>
                  </a:glow>
                  <a:outerShdw blurRad="38100" dist="38100" dir="2700000" algn="tl">
                    <a:srgbClr val="000000">
                      <a:alpha val="43137"/>
                    </a:srgbClr>
                  </a:outerShdw>
                </a:effectLst>
              </a:rPr>
              <a:t> You see, at just the right time, when we were still powerless, Christ died for the ungodly. </a:t>
            </a:r>
            <a:r>
              <a:rPr lang="en-US" sz="4080" b="1" baseline="30000" dirty="0">
                <a:solidFill>
                  <a:schemeClr val="bg1"/>
                </a:solidFill>
                <a:effectLst>
                  <a:glow rad="127000">
                    <a:srgbClr val="0E1559"/>
                  </a:glow>
                  <a:outerShdw blurRad="38100" dist="38100" dir="2700000" algn="tl">
                    <a:srgbClr val="000000">
                      <a:alpha val="43137"/>
                    </a:srgbClr>
                  </a:outerShdw>
                </a:effectLst>
              </a:rPr>
              <a:t>7</a:t>
            </a:r>
            <a:r>
              <a:rPr lang="en-US" sz="4080" b="1" dirty="0">
                <a:solidFill>
                  <a:schemeClr val="bg1"/>
                </a:solidFill>
                <a:effectLst>
                  <a:glow rad="127000">
                    <a:srgbClr val="0E1559"/>
                  </a:glow>
                  <a:outerShdw blurRad="38100" dist="38100" dir="2700000" algn="tl">
                    <a:srgbClr val="000000">
                      <a:alpha val="43137"/>
                    </a:srgbClr>
                  </a:outerShdw>
                </a:effectLst>
              </a:rPr>
              <a:t> Very rarely will anyone die for a righteous person, though for a good person someone might possibly dare to die. </a:t>
            </a:r>
            <a:r>
              <a:rPr lang="en-US" sz="4080" b="1" baseline="30000" dirty="0">
                <a:solidFill>
                  <a:schemeClr val="bg1"/>
                </a:solidFill>
                <a:effectLst>
                  <a:glow rad="127000">
                    <a:srgbClr val="0E1559"/>
                  </a:glow>
                  <a:outerShdw blurRad="38100" dist="38100" dir="2700000" algn="tl">
                    <a:srgbClr val="000000">
                      <a:alpha val="43137"/>
                    </a:srgbClr>
                  </a:outerShdw>
                </a:effectLst>
              </a:rPr>
              <a:t>8</a:t>
            </a:r>
            <a:r>
              <a:rPr lang="en-US" sz="4080" b="1" dirty="0">
                <a:solidFill>
                  <a:schemeClr val="bg1"/>
                </a:solidFill>
                <a:effectLst>
                  <a:glow rad="127000">
                    <a:srgbClr val="0E1559"/>
                  </a:glow>
                  <a:outerShdw blurRad="38100" dist="38100" dir="2700000" algn="tl">
                    <a:srgbClr val="000000">
                      <a:alpha val="43137"/>
                    </a:srgbClr>
                  </a:outerShdw>
                </a:effectLst>
              </a:rPr>
              <a:t> But God demonstrates his own love for us in this: While we were still sinners, Christ died for us.</a:t>
            </a:r>
          </a:p>
        </p:txBody>
      </p:sp>
    </p:spTree>
    <p:extLst>
      <p:ext uri="{BB962C8B-B14F-4D97-AF65-F5344CB8AC3E}">
        <p14:creationId xmlns:p14="http://schemas.microsoft.com/office/powerpoint/2010/main" val="131098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13812</TotalTime>
  <Words>197</Words>
  <Application>Microsoft Office PowerPoint</Application>
  <PresentationFormat>On-screen Show (4:3)</PresentationFormat>
  <Paragraphs>74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Acts 8:26-35</vt:lpstr>
      <vt:lpstr>Week 33 Jesus! (Isaiah 52-53) </vt:lpstr>
      <vt:lpstr>Isaiah 52:13-15; Chap. 53</vt:lpstr>
      <vt:lpstr>Isaiah 52:13-15; Chap. 53</vt:lpstr>
      <vt:lpstr>Isaiah 53:1,3</vt:lpstr>
      <vt:lpstr>Isaiah 53:4-5</vt:lpstr>
      <vt:lpstr>Isaiah 53:4-5</vt:lpstr>
      <vt:lpstr>Isaiah 53:6</vt:lpstr>
      <vt:lpstr>Isaiah 53:7</vt:lpstr>
      <vt:lpstr>Isaiah 53:8</vt:lpstr>
      <vt:lpstr>Isaiah 53:9</vt:lpstr>
      <vt:lpstr>Isaiah 53:10</vt:lpstr>
      <vt:lpstr>Isaiah 53:11-12</vt:lpstr>
      <vt:lpstr>Isaiah 53:12</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 McCracken</cp:lastModifiedBy>
  <cp:revision>407</cp:revision>
  <dcterms:created xsi:type="dcterms:W3CDTF">2015-12-02T18:43:37Z</dcterms:created>
  <dcterms:modified xsi:type="dcterms:W3CDTF">2016-08-13T23:27:51Z</dcterms:modified>
</cp:coreProperties>
</file>