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8" r:id="rId2"/>
    <p:sldId id="514" r:id="rId3"/>
    <p:sldId id="484" r:id="rId4"/>
    <p:sldId id="505" r:id="rId5"/>
    <p:sldId id="506" r:id="rId6"/>
    <p:sldId id="507" r:id="rId7"/>
    <p:sldId id="508" r:id="rId8"/>
    <p:sldId id="509" r:id="rId9"/>
    <p:sldId id="510" r:id="rId10"/>
    <p:sldId id="512" r:id="rId11"/>
    <p:sldId id="511" r:id="rId12"/>
    <p:sldId id="513" r:id="rId13"/>
    <p:sldId id="515" r:id="rId14"/>
    <p:sldId id="281" r:id="rId15"/>
    <p:sldId id="304" r:id="rId16"/>
    <p:sldId id="486" r:id="rId17"/>
    <p:sldId id="487" r:id="rId18"/>
    <p:sldId id="493" r:id="rId19"/>
    <p:sldId id="494" r:id="rId20"/>
    <p:sldId id="492" r:id="rId21"/>
    <p:sldId id="495" r:id="rId22"/>
    <p:sldId id="496" r:id="rId23"/>
    <p:sldId id="498" r:id="rId24"/>
    <p:sldId id="499" r:id="rId25"/>
    <p:sldId id="500" r:id="rId26"/>
    <p:sldId id="501" r:id="rId27"/>
    <p:sldId id="50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60000"/>
    <a:srgbClr val="D6E0B4"/>
    <a:srgbClr val="B5FC04"/>
    <a:srgbClr val="AFE13F"/>
    <a:srgbClr val="A9D18E"/>
    <a:srgbClr val="F6F6F6"/>
    <a:srgbClr val="C7C4C4"/>
    <a:srgbClr val="C7C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78985" autoAdjust="0"/>
  </p:normalViewPr>
  <p:slideViewPr>
    <p:cSldViewPr snapToGrid="0">
      <p:cViewPr varScale="1">
        <p:scale>
          <a:sx n="49" d="100"/>
          <a:sy n="49" d="100"/>
        </p:scale>
        <p:origin x="162" y="14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5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4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5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7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4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3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7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5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5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0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6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11/18/2017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09345" y="758759"/>
            <a:ext cx="9883302" cy="112842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Clr>
                <a:schemeClr val="bg1"/>
              </a:buClr>
              <a:buFont typeface="+mj-lt"/>
              <a:buAutoNum type="arabicParenR" startAt="8"/>
            </a:pP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“OTP” 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stands for...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09345" y="2451367"/>
            <a:ext cx="10214042" cy="421207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One True Pairing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Off The Pillow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Only Tough Person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endParaRPr lang="en-US" sz="6500" dirty="0"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09345" y="330741"/>
            <a:ext cx="9883302" cy="19260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Font typeface="+mj-lt"/>
              <a:buAutoNum type="arabicParenR" startAt="9"/>
            </a:pP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If someone is </a:t>
            </a: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“savage” 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they…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09345" y="2451367"/>
            <a:ext cx="10214042" cy="421207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don’t understand technology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smell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say something unfiltered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endParaRPr lang="en-US" sz="6500" dirty="0"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09345" y="1128409"/>
            <a:ext cx="9883302" cy="19260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Font typeface="+mj-lt"/>
              <a:buAutoNum type="arabicParenR" startAt="10"/>
            </a:pP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This is said if you are trying too hard or </a:t>
            </a:r>
            <a:b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being over the top...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09345" y="3268494"/>
            <a:ext cx="10214042" cy="3394950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</a:t>
            </a:r>
            <a:r>
              <a:rPr lang="en-US" sz="65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pssh</a:t>
            </a: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…‘k”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“extra”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“bigly”</a:t>
            </a:r>
          </a:p>
        </p:txBody>
      </p:sp>
    </p:spTree>
    <p:extLst>
      <p:ext uri="{BB962C8B-B14F-4D97-AF65-F5344CB8AC3E}">
        <p14:creationId xmlns:p14="http://schemas.microsoft.com/office/powerpoint/2010/main" val="14786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6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2405097"/>
            <a:ext cx="1146665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Everything New</a:t>
            </a:r>
            <a:r>
              <a:rPr lang="en-US" sz="6500" i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  <a:p>
            <a:pPr algn="ctr">
              <a:lnSpc>
                <a:spcPct val="90000"/>
              </a:lnSpc>
            </a:pPr>
            <a:r>
              <a:rPr lang="en-US" sz="6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(Revelation 21- 22:5)</a:t>
            </a:r>
            <a:endParaRPr lang="en-US" sz="6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Everything New</a:t>
            </a:r>
            <a:r>
              <a:rPr lang="en-US" sz="48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US" sz="48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844457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 is called ‘new’ not in the sense that it never existed before (</a:t>
            </a:r>
            <a:r>
              <a:rPr lang="en-US" sz="6000" i="1" dirty="0" err="1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neos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 but new in the sense of renewal (</a:t>
            </a:r>
            <a:r>
              <a:rPr lang="en-US" sz="6000" i="1" dirty="0" err="1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kainos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 is the same heaven and earth but it is now gloriously </a:t>
            </a:r>
            <a:r>
              <a:rPr lang="en-US" sz="6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rejuvenated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0" y="779227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8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906449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6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 more sea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—the sea was a picture of chaos and disturbance and portrays wickedness in Scripture—the permanent removal of all challenges to God’s order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0" y="779227"/>
            <a:ext cx="121920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1-5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3D01E71-171B-42BA-BBC6-A6903820F5D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Everything New</a:t>
            </a:r>
            <a:r>
              <a:rPr lang="en-US" sz="48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US" sz="48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886994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New Jerusalem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Obviously is </a:t>
            </a: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Church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 is totally a work of God (</a:t>
            </a: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it is coming down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) in contradiction to the tower of Babel which was built to go up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This vision is not about gold streets and an actual city in heaven but about </a:t>
            </a:r>
            <a:b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“the city He loves” 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(20:9) and our nearness to God and Christ Jesus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0" y="779227"/>
            <a:ext cx="121920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1-5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3D01E71-171B-42BA-BBC6-A6903820F5D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Everything New</a:t>
            </a:r>
            <a:r>
              <a:rPr lang="en-US" sz="48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US" sz="48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1011677"/>
            <a:ext cx="11131410" cy="5666225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This is a completion of what has already occurred for believers: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5700" u="sng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 Corinthians 5:17</a:t>
            </a:r>
            <a:r>
              <a:rPr lang="en-US" sz="5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(NKJV)</a:t>
            </a:r>
          </a:p>
          <a:p>
            <a:pPr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</a:pPr>
            <a:r>
              <a:rPr lang="en-US" sz="5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Therefore, if anyone is in Christ, </a:t>
            </a:r>
            <a:r>
              <a:rPr lang="en-US" sz="57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he </a:t>
            </a:r>
            <a:br>
              <a:rPr lang="en-US" sz="57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7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is a new creation</a:t>
            </a:r>
            <a:r>
              <a:rPr lang="en-US" sz="5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; old things have passed away; behold, </a:t>
            </a:r>
            <a:r>
              <a:rPr lang="en-US" sz="57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all things </a:t>
            </a:r>
            <a:br>
              <a:rPr lang="en-US" sz="57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7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have become new</a:t>
            </a:r>
            <a:r>
              <a:rPr lang="en-US" sz="5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.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48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0" y="779227"/>
            <a:ext cx="121920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1-5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3D01E71-171B-42BA-BBC6-A6903820F5D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Everything New</a:t>
            </a:r>
            <a:r>
              <a:rPr lang="en-US" sz="48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endParaRPr lang="en-US" sz="48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e Show Music - Match Game Theme Song (1973-1982)">
            <a:hlinkClick r:id="" action="ppaction://media"/>
            <a:extLst>
              <a:ext uri="{FF2B5EF4-FFF2-40B4-BE49-F238E27FC236}">
                <a16:creationId xmlns:a16="http://schemas.microsoft.com/office/drawing/2014/main" id="{9F931C9C-0510-4DC8-BACC-FD871CF5A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7991" y="5945221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FD7B77-BD3D-4B54-B856-94620D05F9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897956-630A-449D-B9C9-A3656F700AA2}"/>
              </a:ext>
            </a:extLst>
          </p:cNvPr>
          <p:cNvGrpSpPr/>
          <p:nvPr/>
        </p:nvGrpSpPr>
        <p:grpSpPr>
          <a:xfrm>
            <a:off x="2000655" y="1502923"/>
            <a:ext cx="8190690" cy="3852153"/>
            <a:chOff x="2000655" y="1502923"/>
            <a:chExt cx="8190690" cy="3852153"/>
          </a:xfrm>
        </p:grpSpPr>
        <p:sp>
          <p:nvSpPr>
            <p:cNvPr id="2" name="TextBox 1"/>
            <p:cNvSpPr txBox="1"/>
            <p:nvPr/>
          </p:nvSpPr>
          <p:spPr>
            <a:xfrm>
              <a:off x="2000655" y="2205588"/>
              <a:ext cx="8190690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8500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  <a:outerShdw blurRad="38100" dist="38100" dir="2700000" algn="ctr" rotWithShape="0">
                      <a:schemeClr val="tx1">
                        <a:alpha val="65000"/>
                      </a:schemeClr>
                    </a:outerShdw>
                  </a:effectLst>
                  <a:latin typeface="Berlin Sans FB" panose="020E0602020502020306" pitchFamily="34" charset="0"/>
                </a:rPr>
                <a:t>Do you know</a:t>
              </a:r>
            </a:p>
            <a:p>
              <a:pPr algn="ctr">
                <a:lnSpc>
                  <a:spcPct val="90000"/>
                </a:lnSpc>
              </a:pPr>
              <a:r>
                <a:rPr lang="en-US" sz="8500" dirty="0"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  <a:outerShdw blurRad="38100" dist="38100" dir="2700000" algn="ctr" rotWithShape="0">
                      <a:schemeClr val="tx1">
                        <a:alpha val="65000"/>
                      </a:schemeClr>
                    </a:outerShdw>
                  </a:effectLst>
                  <a:latin typeface="Berlin Sans FB" panose="020E0602020502020306" pitchFamily="34" charset="0"/>
                </a:rPr>
                <a:t>New Slang?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FF8EDBF-F206-42C0-9AD8-50F7A152535B}"/>
                </a:ext>
              </a:extLst>
            </p:cNvPr>
            <p:cNvSpPr/>
            <p:nvPr/>
          </p:nvSpPr>
          <p:spPr>
            <a:xfrm>
              <a:off x="2000655" y="1502923"/>
              <a:ext cx="8190690" cy="3852153"/>
            </a:xfrm>
            <a:prstGeom prst="roundRect">
              <a:avLst/>
            </a:prstGeom>
            <a:noFill/>
            <a:ln w="1270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02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4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97423" y="0"/>
            <a:ext cx="11480063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You Have a Choice </a:t>
            </a:r>
            <a:r>
              <a:rPr lang="en-US" sz="4800" dirty="0">
                <a:ln w="15875">
                  <a:noFill/>
                </a:ln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Now</a:t>
            </a:r>
            <a:r>
              <a:rPr lang="en-US" sz="48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906449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John is given a warning: </a:t>
            </a:r>
            <a:b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wicked will be excluded from the new Jerusalem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8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That includes so-called believers who live like this (vs. 9)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What’s the requirement?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55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Be thirsty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6-9</a:t>
            </a:r>
          </a:p>
        </p:txBody>
      </p:sp>
    </p:spTree>
    <p:extLst>
      <p:ext uri="{BB962C8B-B14F-4D97-AF65-F5344CB8AC3E}">
        <p14:creationId xmlns:p14="http://schemas.microsoft.com/office/powerpoint/2010/main" val="29361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252187" y="0"/>
            <a:ext cx="11925300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City is the Church</a:t>
            </a:r>
            <a:endParaRPr lang="en-US" sz="48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906449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9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Wall</a:t>
            </a:r>
            <a:r>
              <a:rPr lang="en-US" sz="49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—was for protection, for safety </a:t>
            </a:r>
            <a:br>
              <a:rPr lang="en-US" sz="49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9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for security. Here the meaning of the symbol is this: the Church remains secure in its possession of communion with God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9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City is a Square</a:t>
            </a:r>
            <a:r>
              <a:rPr lang="en-US" sz="49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—The Holy of Holies was also a perfect square (this speaks </a:t>
            </a:r>
            <a:br>
              <a:rPr lang="en-US" sz="49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9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of perfect fellowship between man </a:t>
            </a:r>
            <a:br>
              <a:rPr lang="en-US" sz="49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9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God)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10-21</a:t>
            </a:r>
          </a:p>
        </p:txBody>
      </p:sp>
    </p:spTree>
    <p:extLst>
      <p:ext uri="{BB962C8B-B14F-4D97-AF65-F5344CB8AC3E}">
        <p14:creationId xmlns:p14="http://schemas.microsoft.com/office/powerpoint/2010/main" val="13469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97423" y="0"/>
            <a:ext cx="11480063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 Need of Amplification</a:t>
            </a:r>
            <a:r>
              <a:rPr lang="en-US" sz="48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97424" y="886994"/>
            <a:ext cx="11320406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 temple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—no longer have to go somewhere to find God's presence or </a:t>
            </a:r>
            <a:b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join others in that pursuit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There is no place that God is not; fellowship with God is direct and immediate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 luminaries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—the radiance of God’s glory in its fullness fills the entire city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There is </a:t>
            </a: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no more darkness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endParaRPr lang="en-US" sz="49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22-23</a:t>
            </a:r>
          </a:p>
        </p:txBody>
      </p:sp>
    </p:spTree>
    <p:extLst>
      <p:ext uri="{BB962C8B-B14F-4D97-AF65-F5344CB8AC3E}">
        <p14:creationId xmlns:p14="http://schemas.microsoft.com/office/powerpoint/2010/main" val="34225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Open Gates</a:t>
            </a:r>
            <a:r>
              <a:rPr lang="en-US" sz="4800" i="1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!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83660" y="925904"/>
            <a:ext cx="11574371" cy="5849274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The nations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—the distinctiveness of different cultures and peoples is not simply wiped out, but redeemed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7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Open gates</a:t>
            </a:r>
            <a:r>
              <a:rPr lang="en-US" sz="47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—indicate opportunity to enter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(right now)</a:t>
            </a:r>
          </a:p>
          <a:p>
            <a:pPr marL="1828800" lvl="2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(to everyone)</a:t>
            </a:r>
            <a:endParaRPr lang="en-US" sz="4800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Never be shut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—always have access to God’s presence </a:t>
            </a:r>
            <a:endParaRPr lang="en-US" sz="49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vs. 24-27</a:t>
            </a:r>
          </a:p>
        </p:txBody>
      </p:sp>
    </p:spTree>
    <p:extLst>
      <p:ext uri="{BB962C8B-B14F-4D97-AF65-F5344CB8AC3E}">
        <p14:creationId xmlns:p14="http://schemas.microsoft.com/office/powerpoint/2010/main" val="21468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New Genesis</a:t>
            </a:r>
            <a:endParaRPr lang="en-US" sz="48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83660" y="984269"/>
            <a:ext cx="11574371" cy="56763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In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Genesis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“God created heaven and earth”;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describes a new heaven and earth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Genesis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God calls into being the luminaries;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“The city does not need the sun or the moon to shine on it, for the glory of God gives it light, and the Lamb is its lamp.”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22</a:t>
            </a:r>
            <a:r>
              <a:rPr lang="en-US" sz="4400" spc="3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1-5</a:t>
            </a:r>
          </a:p>
        </p:txBody>
      </p:sp>
    </p:spTree>
    <p:extLst>
      <p:ext uri="{BB962C8B-B14F-4D97-AF65-F5344CB8AC3E}">
        <p14:creationId xmlns:p14="http://schemas.microsoft.com/office/powerpoint/2010/main" val="10136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New Genesis</a:t>
            </a:r>
            <a:endParaRPr lang="en-US" sz="48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83660" y="964814"/>
            <a:ext cx="11574371" cy="56763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Genesis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describes a paradise which was lost; </a:t>
            </a: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a paradise restored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Genesis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describes the cunning and power of the devil; </a:t>
            </a: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the devil is bound and thrown into the lake of fire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Genesis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pictures man fleeing away from God and hiding himself; </a:t>
            </a:r>
            <a:r>
              <a:rPr lang="en-US" sz="48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communion is restored between God </a:t>
            </a:r>
            <a:b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and man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22</a:t>
            </a:r>
            <a:r>
              <a:rPr lang="en-US" sz="4400" spc="3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1-5</a:t>
            </a:r>
          </a:p>
        </p:txBody>
      </p:sp>
    </p:spTree>
    <p:extLst>
      <p:ext uri="{BB962C8B-B14F-4D97-AF65-F5344CB8AC3E}">
        <p14:creationId xmlns:p14="http://schemas.microsoft.com/office/powerpoint/2010/main" val="18578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" y="0"/>
            <a:ext cx="12177486" cy="77922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New Genesis</a:t>
            </a:r>
            <a:endParaRPr lang="en-US" sz="4800" i="1" dirty="0">
              <a:ln w="15875"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83660" y="1042634"/>
            <a:ext cx="11574371" cy="567638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Clr>
                <a:srgbClr val="92D050"/>
              </a:buClr>
              <a:buSzPct val="100000"/>
              <a:buFont typeface="Calibri" panose="020F0502020204030204" pitchFamily="34" charset="0"/>
              <a:buChar char="●"/>
            </a:pP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Genesis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 after God drove man out of the Garden of Eden he placed an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angel to guard the way to the tree of life; </a:t>
            </a:r>
            <a:r>
              <a:rPr lang="en-US" sz="5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restores to man the </a:t>
            </a:r>
            <a:b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</a:br>
            <a:r>
              <a:rPr lang="en-US" sz="5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right to have access to it: “that they may have the right to the tree of life” (Rev 22:14)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266700" y="779227"/>
            <a:ext cx="11925300" cy="6578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 rot="20422737">
            <a:off x="-322631" y="-103751"/>
            <a:ext cx="4022146" cy="725034"/>
          </a:xfrm>
          <a:prstGeom prst="rect">
            <a:avLst/>
          </a:prstGeom>
          <a:solidFill>
            <a:srgbClr val="92D050"/>
          </a:solidFill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50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  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22</a:t>
            </a:r>
            <a:r>
              <a:rPr lang="en-US" sz="4400" spc="3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:</a:t>
            </a:r>
            <a:r>
              <a:rPr lang="en-US" sz="4400" dirty="0">
                <a:ln w="158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1-5</a:t>
            </a:r>
          </a:p>
        </p:txBody>
      </p:sp>
    </p:spTree>
    <p:extLst>
      <p:ext uri="{BB962C8B-B14F-4D97-AF65-F5344CB8AC3E}">
        <p14:creationId xmlns:p14="http://schemas.microsoft.com/office/powerpoint/2010/main" val="12542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72" y="1471242"/>
            <a:ext cx="11466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Revelation 21–22:5 is a description of the redeemed universe of the future as </a:t>
            </a:r>
            <a:r>
              <a:rPr lang="en-US" sz="6000" dirty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  <a:latin typeface="Berlin Sans FB" panose="020E0602020502020306" pitchFamily="34" charset="0"/>
              </a:rPr>
              <a:t>foreshadowed by the redeemed Church of the present</a:t>
            </a:r>
            <a:endParaRPr lang="en-US" sz="6000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0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09345" y="330741"/>
            <a:ext cx="9883302" cy="19260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buFont typeface="+mj-lt"/>
              <a:buAutoNum type="arabicParenR"/>
            </a:pP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If your eyebrows are </a:t>
            </a:r>
            <a:b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“on fleek”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...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09345" y="2451367"/>
            <a:ext cx="10214042" cy="421207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they look fantastic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they look gross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you look extremely surprised</a:t>
            </a:r>
          </a:p>
        </p:txBody>
      </p:sp>
    </p:spTree>
    <p:extLst>
      <p:ext uri="{BB962C8B-B14F-4D97-AF65-F5344CB8AC3E}">
        <p14:creationId xmlns:p14="http://schemas.microsoft.com/office/powerpoint/2010/main" val="31876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09345" y="330741"/>
            <a:ext cx="9883302" cy="19260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Clr>
                <a:schemeClr val="bg1"/>
              </a:buClr>
              <a:buFont typeface="+mj-lt"/>
              <a:buAutoNum type="arabicParenR" startAt="2"/>
            </a:pP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“She's so basic” 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means </a:t>
            </a:r>
            <a:b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that she's so...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09345" y="2451367"/>
            <a:ext cx="10214042" cy="421207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unsophisticated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down to earth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untrustworthy</a:t>
            </a:r>
          </a:p>
        </p:txBody>
      </p:sp>
    </p:spTree>
    <p:extLst>
      <p:ext uri="{BB962C8B-B14F-4D97-AF65-F5344CB8AC3E}">
        <p14:creationId xmlns:p14="http://schemas.microsoft.com/office/powerpoint/2010/main" val="36546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09345" y="758759"/>
            <a:ext cx="9883302" cy="1128421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Font typeface="+mj-lt"/>
              <a:buAutoNum type="arabicParenR" startAt="3"/>
            </a:pP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Your </a:t>
            </a: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“bae” 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is your...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09345" y="2451367"/>
            <a:ext cx="10214042" cy="421207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infant child (your baby)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enemy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romantic partner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endParaRPr lang="en-US" sz="6500" dirty="0"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09345" y="330741"/>
            <a:ext cx="9883302" cy="19260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Font typeface="+mj-lt"/>
              <a:buAutoNum type="arabicParenR" startAt="4"/>
            </a:pP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If you're </a:t>
            </a: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“throwing shade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,</a:t>
            </a: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”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 you're...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09345" y="2451367"/>
            <a:ext cx="10214042" cy="421207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going into seclusion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insulting someone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protecting someone</a:t>
            </a:r>
          </a:p>
        </p:txBody>
      </p:sp>
    </p:spTree>
    <p:extLst>
      <p:ext uri="{BB962C8B-B14F-4D97-AF65-F5344CB8AC3E}">
        <p14:creationId xmlns:p14="http://schemas.microsoft.com/office/powerpoint/2010/main" val="37941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09345" y="330741"/>
            <a:ext cx="9883302" cy="19260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Font typeface="+mj-lt"/>
              <a:buAutoNum type="arabicParenR" startAt="5"/>
            </a:pP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If it’s </a:t>
            </a: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“lit” 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it’s going </a:t>
            </a:r>
            <a:b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</a:b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to be...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09345" y="2451367"/>
            <a:ext cx="10214042" cy="421207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on fire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cool and hype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very bright</a:t>
            </a:r>
          </a:p>
        </p:txBody>
      </p:sp>
    </p:spTree>
    <p:extLst>
      <p:ext uri="{BB962C8B-B14F-4D97-AF65-F5344CB8AC3E}">
        <p14:creationId xmlns:p14="http://schemas.microsoft.com/office/powerpoint/2010/main" val="31794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09345" y="330741"/>
            <a:ext cx="9883302" cy="19260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Font typeface="+mj-lt"/>
              <a:buAutoNum type="arabicParenR" startAt="6"/>
            </a:pP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If you've got </a:t>
            </a: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“no chill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,</a:t>
            </a: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” 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you are...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09345" y="2451367"/>
            <a:ext cx="10214042" cy="421207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too intense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broke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too warm</a:t>
            </a:r>
          </a:p>
        </p:txBody>
      </p:sp>
    </p:spTree>
    <p:extLst>
      <p:ext uri="{BB962C8B-B14F-4D97-AF65-F5344CB8AC3E}">
        <p14:creationId xmlns:p14="http://schemas.microsoft.com/office/powerpoint/2010/main" val="41464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809345" y="175101"/>
            <a:ext cx="9883302" cy="19260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Font typeface="+mj-lt"/>
              <a:buAutoNum type="arabicParenR" startAt="7"/>
            </a:pP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If you’re </a:t>
            </a: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“shipping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,</a:t>
            </a:r>
            <a:r>
              <a:rPr lang="en-US" sz="6500" dirty="0">
                <a:ln w="15875">
                  <a:noFill/>
                </a:ln>
                <a:solidFill>
                  <a:srgbClr val="FFFF00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” </a:t>
            </a:r>
            <a:r>
              <a:rPr lang="en-US" sz="6500" dirty="0">
                <a:ln w="15875">
                  <a:noFill/>
                </a:ln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you're...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809345" y="2237362"/>
            <a:ext cx="10214042" cy="4212077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on a date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imagining a relationship between two characters</a:t>
            </a:r>
          </a:p>
          <a:p>
            <a:pPr marL="914400" indent="-914400" algn="l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6500" dirty="0">
                <a:solidFill>
                  <a:schemeClr val="bg1"/>
                </a:solidFill>
                <a:effectLst>
                  <a:glow rad="152400">
                    <a:schemeClr val="tx1"/>
                  </a:glow>
                  <a:outerShdw blurRad="38100" dist="38100" dir="2700000" algn="tl">
                    <a:schemeClr val="tx1"/>
                  </a:outerShdw>
                </a:effectLst>
                <a:latin typeface="Berlin Sans FB" panose="020E0602020502020306" pitchFamily="34" charset="0"/>
              </a:rPr>
              <a:t>splitting up with your girl/boyfriend</a:t>
            </a:r>
          </a:p>
          <a:p>
            <a:pPr marL="914400" indent="-914400" algn="l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+mj-lt"/>
              <a:buAutoNum type="alphaUcPeriod"/>
            </a:pPr>
            <a:endParaRPr lang="en-US" sz="6500" dirty="0">
              <a:solidFill>
                <a:schemeClr val="bg1"/>
              </a:solidFill>
              <a:effectLst>
                <a:glow rad="152400">
                  <a:schemeClr val="tx1"/>
                </a:glow>
                <a:outerShdw blurRad="38100" dist="38100" dir="2700000" algn="tl">
                  <a:schemeClr val="tx1"/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10135</TotalTime>
  <Words>619</Words>
  <Application>Microsoft Office PowerPoint</Application>
  <PresentationFormat>Widescreen</PresentationFormat>
  <Paragraphs>107</Paragraphs>
  <Slides>27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Berlin Sans FB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520</cp:revision>
  <dcterms:created xsi:type="dcterms:W3CDTF">2016-11-29T14:13:56Z</dcterms:created>
  <dcterms:modified xsi:type="dcterms:W3CDTF">2017-11-18T18:57:57Z</dcterms:modified>
</cp:coreProperties>
</file>