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3" r:id="rId2"/>
    <p:sldId id="376" r:id="rId3"/>
    <p:sldId id="446" r:id="rId4"/>
    <p:sldId id="478" r:id="rId5"/>
    <p:sldId id="479" r:id="rId6"/>
    <p:sldId id="480" r:id="rId7"/>
    <p:sldId id="4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1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559"/>
    <a:srgbClr val="EBD575"/>
    <a:srgbClr val="E7CC5B"/>
    <a:srgbClr val="DFBC20"/>
    <a:srgbClr val="F50402"/>
    <a:srgbClr val="2132D1"/>
    <a:srgbClr val="85AAAF"/>
    <a:srgbClr val="436C97"/>
    <a:srgbClr val="927086"/>
    <a:srgbClr val="9CC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4" autoAdjust="0"/>
    <p:restoredTop sz="86443" autoAdjust="0"/>
  </p:normalViewPr>
  <p:slideViewPr>
    <p:cSldViewPr>
      <p:cViewPr varScale="1">
        <p:scale>
          <a:sx n="67" d="100"/>
          <a:sy n="67" d="100"/>
        </p:scale>
        <p:origin x="90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6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1400" y="3962400"/>
            <a:ext cx="5410200" cy="1143000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38</a:t>
            </a:r>
            <a:b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Bow</a:t>
            </a:r>
            <a:r>
              <a:rPr lang="en-US" sz="5500" b="1" i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5500" b="1" dirty="0">
                <a:ln w="15875">
                  <a:noFill/>
                </a:ln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(Daniel 3) </a:t>
            </a:r>
          </a:p>
        </p:txBody>
      </p:sp>
    </p:spTree>
    <p:extLst>
      <p:ext uri="{BB962C8B-B14F-4D97-AF65-F5344CB8AC3E}">
        <p14:creationId xmlns:p14="http://schemas.microsoft.com/office/powerpoint/2010/main" val="3656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202" y="458931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  <a:endParaRPr lang="en-US" sz="3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599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Bowing down implies worship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thoughts, deeds, actions, attitudes, and priorities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derive pleasure, happiness, and worth from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bow down indicates two things: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68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202" y="458931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  <a:endParaRPr lang="en-US" sz="3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or thing that is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greatly admired or loved 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used as an object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worship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that replaces the one,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God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imagine their fear?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they rationalized?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8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202" y="458931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  <a:endParaRPr lang="en-US" sz="3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765462"/>
            <a:ext cx="8991600" cy="6092537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an earthly penalty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not bowing down 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spiritual penalty </a:t>
            </a:r>
            <a:b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bowing down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under fire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Lordship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manifests Himself </a:t>
            </a:r>
            <a:r>
              <a:rPr lang="en-US" sz="4200" b="1" u="sng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midst </a:t>
            </a: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fire</a:t>
            </a:r>
            <a:r>
              <a:rPr lang="en-US" sz="4200" b="1" i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2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202" y="458931"/>
            <a:ext cx="1774918" cy="240849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2520" cy="613062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  <a:endParaRPr lang="en-US" sz="3500" b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2400" y="1071993"/>
            <a:ext cx="8991600" cy="5786006"/>
          </a:xfrm>
          <a:effectLst>
            <a:glow rad="63500">
              <a:schemeClr val="bg1"/>
            </a:glo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Nebuchadnezzar’s </a:t>
            </a:r>
            <a:b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impressions: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saw Jesus with them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rescued them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put their trust in Him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Tx/>
              <a:buChar char="-"/>
            </a:pPr>
            <a:r>
              <a:rPr lang="en-US" sz="4200" b="1" dirty="0">
                <a:solidFill>
                  <a:schemeClr val="bg1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willing to die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changed because of their </a:t>
            </a:r>
            <a:b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 (trust)</a:t>
            </a: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1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3720928" cy="504914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114800" y="533400"/>
            <a:ext cx="5029200" cy="632459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us of </a:t>
            </a:r>
            <a:b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priorities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Boldness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under fire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Lordship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 our awe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rgbClr val="0E155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us see You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ü"/>
            </a:pPr>
            <a:endParaRPr lang="en-US" sz="4200" b="1" dirty="0">
              <a:solidFill>
                <a:schemeClr val="bg1"/>
              </a:solidFill>
              <a:effectLst>
                <a:glow rad="127000">
                  <a:srgbClr val="0E155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39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15263</TotalTime>
  <Words>67</Words>
  <Application>Microsoft Office PowerPoint</Application>
  <PresentationFormat>On-screen Show (4:3)</PresentationFormat>
  <Paragraphs>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Week 38 I Will Not Bow! (Daniel 3) </vt:lpstr>
      <vt:lpstr>Daniel 3</vt:lpstr>
      <vt:lpstr>Daniel 3</vt:lpstr>
      <vt:lpstr>Daniel 3</vt:lpstr>
      <vt:lpstr>Daniel 3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474</cp:revision>
  <dcterms:created xsi:type="dcterms:W3CDTF">2015-12-02T18:43:37Z</dcterms:created>
  <dcterms:modified xsi:type="dcterms:W3CDTF">2018-04-03T00:12:26Z</dcterms:modified>
</cp:coreProperties>
</file>